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57" r:id="rId5"/>
    <p:sldId id="258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11FD2D-6330-4ACB-800A-A90D7E8F15F2}" v="4" dt="2025-10-24T10:31:55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11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Fundling" userId="756c9588531caea2" providerId="LiveId" clId="{1C5FD74C-8FC7-402A-99A9-80D20CC4B66C}"/>
    <pc:docChg chg="custSel addSld delSld modSld sldOrd">
      <pc:chgData name="Jay Fundling" userId="756c9588531caea2" providerId="LiveId" clId="{1C5FD74C-8FC7-402A-99A9-80D20CC4B66C}" dt="2025-10-24T10:32:06.099" v="348" actId="20577"/>
      <pc:docMkLst>
        <pc:docMk/>
      </pc:docMkLst>
      <pc:sldChg chg="modSp mod">
        <pc:chgData name="Jay Fundling" userId="756c9588531caea2" providerId="LiveId" clId="{1C5FD74C-8FC7-402A-99A9-80D20CC4B66C}" dt="2025-10-24T10:30:37.823" v="263" actId="20577"/>
        <pc:sldMkLst>
          <pc:docMk/>
          <pc:sldMk cId="737574843" sldId="257"/>
        </pc:sldMkLst>
        <pc:spChg chg="mod">
          <ac:chgData name="Jay Fundling" userId="756c9588531caea2" providerId="LiveId" clId="{1C5FD74C-8FC7-402A-99A9-80D20CC4B66C}" dt="2025-10-24T10:30:37.823" v="263" actId="20577"/>
          <ac:spMkLst>
            <pc:docMk/>
            <pc:sldMk cId="737574843" sldId="257"/>
            <ac:spMk id="2" creationId="{9711AD85-196C-0C73-C263-5842E16EE9A1}"/>
          </ac:spMkLst>
        </pc:spChg>
      </pc:sldChg>
      <pc:sldChg chg="addSp modSp mod">
        <pc:chgData name="Jay Fundling" userId="756c9588531caea2" providerId="LiveId" clId="{1C5FD74C-8FC7-402A-99A9-80D20CC4B66C}" dt="2025-10-24T10:32:06.099" v="348" actId="20577"/>
        <pc:sldMkLst>
          <pc:docMk/>
          <pc:sldMk cId="356672518" sldId="259"/>
        </pc:sldMkLst>
        <pc:spChg chg="mod">
          <ac:chgData name="Jay Fundling" userId="756c9588531caea2" providerId="LiveId" clId="{1C5FD74C-8FC7-402A-99A9-80D20CC4B66C}" dt="2025-10-24T10:31:00.519" v="264" actId="1076"/>
          <ac:spMkLst>
            <pc:docMk/>
            <pc:sldMk cId="356672518" sldId="259"/>
            <ac:spMk id="2" creationId="{9177279F-8DBF-CA07-C6B5-64A11962FACC}"/>
          </ac:spMkLst>
        </pc:spChg>
        <pc:spChg chg="mod">
          <ac:chgData name="Jay Fundling" userId="756c9588531caea2" providerId="LiveId" clId="{1C5FD74C-8FC7-402A-99A9-80D20CC4B66C}" dt="2025-10-24T10:31:16.176" v="299" actId="1036"/>
          <ac:spMkLst>
            <pc:docMk/>
            <pc:sldMk cId="356672518" sldId="259"/>
            <ac:spMk id="6" creationId="{4551B431-9966-B9CF-5380-7338B9DA1FF8}"/>
          </ac:spMkLst>
        </pc:spChg>
        <pc:spChg chg="mod">
          <ac:chgData name="Jay Fundling" userId="756c9588531caea2" providerId="LiveId" clId="{1C5FD74C-8FC7-402A-99A9-80D20CC4B66C}" dt="2025-10-24T10:31:16.176" v="299" actId="1036"/>
          <ac:spMkLst>
            <pc:docMk/>
            <pc:sldMk cId="356672518" sldId="259"/>
            <ac:spMk id="7" creationId="{22ABE350-B831-921C-22C3-EEB792828F40}"/>
          </ac:spMkLst>
        </pc:spChg>
        <pc:spChg chg="mod">
          <ac:chgData name="Jay Fundling" userId="756c9588531caea2" providerId="LiveId" clId="{1C5FD74C-8FC7-402A-99A9-80D20CC4B66C}" dt="2025-10-24T10:31:16.176" v="299" actId="1036"/>
          <ac:spMkLst>
            <pc:docMk/>
            <pc:sldMk cId="356672518" sldId="259"/>
            <ac:spMk id="8" creationId="{ECF9025C-59F4-4214-51B3-F0766109EDF5}"/>
          </ac:spMkLst>
        </pc:spChg>
        <pc:spChg chg="mod">
          <ac:chgData name="Jay Fundling" userId="756c9588531caea2" providerId="LiveId" clId="{1C5FD74C-8FC7-402A-99A9-80D20CC4B66C}" dt="2025-10-24T10:31:16.176" v="299" actId="1036"/>
          <ac:spMkLst>
            <pc:docMk/>
            <pc:sldMk cId="356672518" sldId="259"/>
            <ac:spMk id="9" creationId="{6B254C5B-25CD-F3C9-FE33-79B4F90BB080}"/>
          </ac:spMkLst>
        </pc:spChg>
        <pc:spChg chg="mod">
          <ac:chgData name="Jay Fundling" userId="756c9588531caea2" providerId="LiveId" clId="{1C5FD74C-8FC7-402A-99A9-80D20CC4B66C}" dt="2025-10-24T10:31:16.176" v="299" actId="1036"/>
          <ac:spMkLst>
            <pc:docMk/>
            <pc:sldMk cId="356672518" sldId="259"/>
            <ac:spMk id="10" creationId="{D9C03184-C0CC-C245-B711-9BB990B66B36}"/>
          </ac:spMkLst>
        </pc:spChg>
        <pc:spChg chg="mod">
          <ac:chgData name="Jay Fundling" userId="756c9588531caea2" providerId="LiveId" clId="{1C5FD74C-8FC7-402A-99A9-80D20CC4B66C}" dt="2025-10-24T10:31:08.474" v="282" actId="1036"/>
          <ac:spMkLst>
            <pc:docMk/>
            <pc:sldMk cId="356672518" sldId="259"/>
            <ac:spMk id="11" creationId="{5E1799E4-67E9-7B04-C851-070CD259A64D}"/>
          </ac:spMkLst>
        </pc:spChg>
        <pc:spChg chg="mod">
          <ac:chgData name="Jay Fundling" userId="756c9588531caea2" providerId="LiveId" clId="{1C5FD74C-8FC7-402A-99A9-80D20CC4B66C}" dt="2025-10-24T10:31:08.474" v="282" actId="1036"/>
          <ac:spMkLst>
            <pc:docMk/>
            <pc:sldMk cId="356672518" sldId="259"/>
            <ac:spMk id="12" creationId="{6D2AEF28-98D0-0028-ED52-49C7C7AA0838}"/>
          </ac:spMkLst>
        </pc:spChg>
        <pc:spChg chg="mod">
          <ac:chgData name="Jay Fundling" userId="756c9588531caea2" providerId="LiveId" clId="{1C5FD74C-8FC7-402A-99A9-80D20CC4B66C}" dt="2025-10-24T10:31:08.474" v="282" actId="1036"/>
          <ac:spMkLst>
            <pc:docMk/>
            <pc:sldMk cId="356672518" sldId="259"/>
            <ac:spMk id="13" creationId="{395DC490-2BF2-FA31-BA58-D3C661DC830F}"/>
          </ac:spMkLst>
        </pc:spChg>
        <pc:spChg chg="add mod">
          <ac:chgData name="Jay Fundling" userId="756c9588531caea2" providerId="LiveId" clId="{1C5FD74C-8FC7-402A-99A9-80D20CC4B66C}" dt="2025-10-24T10:31:52.730" v="336" actId="207"/>
          <ac:spMkLst>
            <pc:docMk/>
            <pc:sldMk cId="356672518" sldId="259"/>
            <ac:spMk id="14" creationId="{5A96268D-F8BB-353F-0001-77E6E693016A}"/>
          </ac:spMkLst>
        </pc:spChg>
        <pc:spChg chg="add mod">
          <ac:chgData name="Jay Fundling" userId="756c9588531caea2" providerId="LiveId" clId="{1C5FD74C-8FC7-402A-99A9-80D20CC4B66C}" dt="2025-10-24T10:32:06.099" v="348" actId="20577"/>
          <ac:spMkLst>
            <pc:docMk/>
            <pc:sldMk cId="356672518" sldId="259"/>
            <ac:spMk id="15" creationId="{654BA5A0-DDDA-66EC-73A2-634D1E70739D}"/>
          </ac:spMkLst>
        </pc:spChg>
      </pc:sldChg>
      <pc:sldChg chg="modSp new mod ord">
        <pc:chgData name="Jay Fundling" userId="756c9588531caea2" providerId="LiveId" clId="{1C5FD74C-8FC7-402A-99A9-80D20CC4B66C}" dt="2025-10-24T10:28:21.028" v="137" actId="20577"/>
        <pc:sldMkLst>
          <pc:docMk/>
          <pc:sldMk cId="1375500231" sldId="263"/>
        </pc:sldMkLst>
        <pc:spChg chg="mod">
          <ac:chgData name="Jay Fundling" userId="756c9588531caea2" providerId="LiveId" clId="{1C5FD74C-8FC7-402A-99A9-80D20CC4B66C}" dt="2025-10-24T02:12:31.055" v="15" actId="20577"/>
          <ac:spMkLst>
            <pc:docMk/>
            <pc:sldMk cId="1375500231" sldId="263"/>
            <ac:spMk id="2" creationId="{2BE51EF6-4988-8080-CB83-2656B38809BC}"/>
          </ac:spMkLst>
        </pc:spChg>
        <pc:spChg chg="mod">
          <ac:chgData name="Jay Fundling" userId="756c9588531caea2" providerId="LiveId" clId="{1C5FD74C-8FC7-402A-99A9-80D20CC4B66C}" dt="2025-10-24T10:28:21.028" v="137" actId="20577"/>
          <ac:spMkLst>
            <pc:docMk/>
            <pc:sldMk cId="1375500231" sldId="263"/>
            <ac:spMk id="3" creationId="{67472334-2971-B471-DA40-47E67C2E35E9}"/>
          </ac:spMkLst>
        </pc:spChg>
      </pc:sldChg>
      <pc:sldChg chg="delSp modSp new mod">
        <pc:chgData name="Jay Fundling" userId="756c9588531caea2" providerId="LiveId" clId="{1C5FD74C-8FC7-402A-99A9-80D20CC4B66C}" dt="2025-10-24T10:29:39.445" v="254" actId="5793"/>
        <pc:sldMkLst>
          <pc:docMk/>
          <pc:sldMk cId="923925526" sldId="264"/>
        </pc:sldMkLst>
        <pc:spChg chg="del">
          <ac:chgData name="Jay Fundling" userId="756c9588531caea2" providerId="LiveId" clId="{1C5FD74C-8FC7-402A-99A9-80D20CC4B66C}" dt="2025-10-24T10:28:49.186" v="139" actId="478"/>
          <ac:spMkLst>
            <pc:docMk/>
            <pc:sldMk cId="923925526" sldId="264"/>
            <ac:spMk id="2" creationId="{5B552571-3335-3528-8C10-CD00B5310FF4}"/>
          </ac:spMkLst>
        </pc:spChg>
        <pc:spChg chg="mod">
          <ac:chgData name="Jay Fundling" userId="756c9588531caea2" providerId="LiveId" clId="{1C5FD74C-8FC7-402A-99A9-80D20CC4B66C}" dt="2025-10-24T10:29:39.445" v="254" actId="5793"/>
          <ac:spMkLst>
            <pc:docMk/>
            <pc:sldMk cId="923925526" sldId="264"/>
            <ac:spMk id="3" creationId="{D726706E-F8C8-053F-85E9-34AE9DE10408}"/>
          </ac:spMkLst>
        </pc:spChg>
      </pc:sldChg>
      <pc:sldChg chg="new del">
        <pc:chgData name="Jay Fundling" userId="756c9588531caea2" providerId="LiveId" clId="{1C5FD74C-8FC7-402A-99A9-80D20CC4B66C}" dt="2025-10-24T02:27:59.157" v="130" actId="47"/>
        <pc:sldMkLst>
          <pc:docMk/>
          <pc:sldMk cId="2766551444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03354-FAD0-8F9B-FC61-D63B52248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78E94-6BAA-CF8F-40B0-8DEA2AF54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3E542-B4CB-67E3-5CD2-5D4C84A1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9B589-5B63-FC6C-CE13-398C9C6D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BEAD6-BDE1-8800-2026-63EBFA5B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74052-18DD-9809-2BE7-B3DFCBE2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7C75D9-6221-EED1-9519-02AC9EE90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39543-74E2-CD5F-9256-AC63B032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9ABD-C202-6C8C-30C7-930F59AF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1028-59CE-A8E5-3177-A91BDB0E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9CB3DB-E25B-B243-56AC-171DE5B55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0B830-8ECE-A983-1261-5FF245BE40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27238-0440-DDBD-41DE-013B7A34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9D4E4-CFCE-486D-51D3-54D2C68B3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912C2-3496-6914-937B-00D2CD25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E426C-C587-711F-E569-5B9CFB4A7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45CC5-78D4-32A8-49A3-6821B78D1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36958-2FED-3E15-E7DD-9FD2CF8E5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A7906-65C8-715A-F5D7-821EB0E4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12D29-C5E2-B7AB-2B58-420D1B89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8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5CDC-19CB-492B-E669-B123E9C5D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62879-0F3C-4028-DEC3-DCA10DA0D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590D8-3F37-D1C6-FAF8-9FA12B781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9E0B1-DB63-2261-C3CD-4AC9E08F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DC8AA-84DC-E75A-F4AE-C804DE18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4BED-FD75-16CC-3BE8-C4808801D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8540E-9200-1739-3E19-3D297C129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B5C74-33FC-A5E4-C9E7-14312245F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7AB77-04CD-B614-6884-86F1A93E9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3411C-AC0B-37C8-33C9-121C7806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2AE67-98F7-94C0-2E45-6E314444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8D86A-5FB4-95B3-B1A2-82C2F6C1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E8A90-CE58-9517-3B89-A05AA6906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4870E-9626-0DE0-3261-E8BEB481E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ECCEB1-6BE0-57DE-6B13-9DF881F80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C54D9F-4756-EEF5-C1E2-76EE64011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17F04-5193-328F-E8F7-949D29FE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9E5220-36DA-31A9-97F3-6D7EEC7C2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D5F8EA-1606-26C2-303D-F82845890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4B7C2-EA9A-BF58-E237-A8F6A146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B5257-5822-BB76-F1E1-D894C2DC2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42592-8A32-CDE0-A97F-76E0C952E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14E1F-2202-82E5-5F6F-F42D6A5E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0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C3F7BB-8344-170D-08EC-CFBFBB9B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F2C076-4340-55C5-8413-EBB235E7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E3BEC-0DCE-3269-E987-BAD2891D5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4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048E1-65F9-0A08-681E-8CF0EB736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8066-B188-ED67-C04C-FE4B28AA7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0D46B-064B-588B-BE91-405CF159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06554-FD73-6A65-2D60-C295B4978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E1BCE-E2DF-E698-5D58-01F6D71C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22C81-4640-3966-E640-8992BD5D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9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DB002-2C62-E8A2-8BFF-DD616CDE6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CBD03E-2BCB-3748-A14F-DA23F37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90F30-8486-D228-F4C1-F76C92572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7344F-D7A4-6064-63D8-5EE4BA53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CB01B-765E-4E4C-20D8-AD23024E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4B656-3A45-694A-2917-3A1363E1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6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C4A6F9-A922-46A6-EC32-4E6EEE046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7C607-E520-1FF1-2B33-511A5AF85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9306D-9F44-8EE7-58D4-C5B3F9C43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814F9E-D619-4A22-B22B-A6BD9358853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B9530-741B-C864-4B7A-07FE7A4F5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CB54C-21F7-93AD-1058-28E99ABED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E334D9-8D17-44F1-B154-C80376740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4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C502-79B7-4A32-A3D1-B838BE1A2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 for WC meeting Friday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0B506-3524-76D8-9FAF-98A7B72705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10/24/2025</a:t>
            </a:r>
          </a:p>
        </p:txBody>
      </p:sp>
    </p:spTree>
    <p:extLst>
      <p:ext uri="{BB962C8B-B14F-4D97-AF65-F5344CB8AC3E}">
        <p14:creationId xmlns:p14="http://schemas.microsoft.com/office/powerpoint/2010/main" val="2881365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279F-8DBF-CA07-C6B5-64A11962F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6"/>
            <a:ext cx="10515600" cy="660486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Proposed Amendment Process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8FF56E7-13C8-192A-CE37-8C11C08E21D2}"/>
              </a:ext>
            </a:extLst>
          </p:cNvPr>
          <p:cNvCxnSpPr/>
          <p:nvPr/>
        </p:nvCxnSpPr>
        <p:spPr>
          <a:xfrm>
            <a:off x="6096000" y="1463040"/>
            <a:ext cx="0" cy="48158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551B431-9966-B9CF-5380-7338B9DA1FF8}"/>
              </a:ext>
            </a:extLst>
          </p:cNvPr>
          <p:cNvSpPr/>
          <p:nvPr/>
        </p:nvSpPr>
        <p:spPr>
          <a:xfrm>
            <a:off x="838200" y="1955007"/>
            <a:ext cx="4550664" cy="6604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Amendment proposed on Town Meeting Floor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ABE350-B831-921C-22C3-EEB792828F40}"/>
              </a:ext>
            </a:extLst>
          </p:cNvPr>
          <p:cNvSpPr/>
          <p:nvPr/>
        </p:nvSpPr>
        <p:spPr>
          <a:xfrm>
            <a:off x="838200" y="2867923"/>
            <a:ext cx="4550664" cy="6604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Debated by Town Meeting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F9025C-59F4-4214-51B3-F0766109EDF5}"/>
              </a:ext>
            </a:extLst>
          </p:cNvPr>
          <p:cNvSpPr/>
          <p:nvPr/>
        </p:nvSpPr>
        <p:spPr>
          <a:xfrm>
            <a:off x="838200" y="3780839"/>
            <a:ext cx="4550664" cy="7911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Recommendation by WC (Yes/No)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254C5B-25CD-F3C9-FE33-79B4F90BB080}"/>
              </a:ext>
            </a:extLst>
          </p:cNvPr>
          <p:cNvSpPr/>
          <p:nvPr/>
        </p:nvSpPr>
        <p:spPr>
          <a:xfrm>
            <a:off x="838200" y="4693755"/>
            <a:ext cx="4550664" cy="6604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TM Vote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C03184-C0CC-C245-B711-9BB990B66B36}"/>
              </a:ext>
            </a:extLst>
          </p:cNvPr>
          <p:cNvSpPr/>
          <p:nvPr/>
        </p:nvSpPr>
        <p:spPr>
          <a:xfrm>
            <a:off x="838200" y="5606671"/>
            <a:ext cx="4550664" cy="8559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WC Recommendation on Amended Article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1799E4-67E9-7B04-C851-070CD259A64D}"/>
              </a:ext>
            </a:extLst>
          </p:cNvPr>
          <p:cNvSpPr/>
          <p:nvPr/>
        </p:nvSpPr>
        <p:spPr>
          <a:xfrm>
            <a:off x="6402859" y="2350423"/>
            <a:ext cx="4550664" cy="7511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Amendment discussed and voted by WC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2AEF28-98D0-0028-ED52-49C7C7AA0838}"/>
              </a:ext>
            </a:extLst>
          </p:cNvPr>
          <p:cNvSpPr/>
          <p:nvPr/>
        </p:nvSpPr>
        <p:spPr>
          <a:xfrm>
            <a:off x="6402859" y="3263339"/>
            <a:ext cx="4550664" cy="9129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Green Sheet provided to TMMs at start of Meeting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5DC490-2BF2-FA31-BA58-D3C661DC830F}"/>
              </a:ext>
            </a:extLst>
          </p:cNvPr>
          <p:cNvSpPr/>
          <p:nvPr/>
        </p:nvSpPr>
        <p:spPr>
          <a:xfrm>
            <a:off x="6402859" y="4506497"/>
            <a:ext cx="4550664" cy="10787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TM discusses and votes on amended article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96268D-F8BB-353F-0001-77E6E693016A}"/>
              </a:ext>
            </a:extLst>
          </p:cNvPr>
          <p:cNvSpPr/>
          <p:nvPr/>
        </p:nvSpPr>
        <p:spPr>
          <a:xfrm>
            <a:off x="6402859" y="1041181"/>
            <a:ext cx="4550664" cy="7511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WC amends today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BA5A0-DDDA-66EC-73A2-634D1E70739D}"/>
              </a:ext>
            </a:extLst>
          </p:cNvPr>
          <p:cNvSpPr/>
          <p:nvPr/>
        </p:nvSpPr>
        <p:spPr>
          <a:xfrm>
            <a:off x="838200" y="951451"/>
            <a:ext cx="4550664" cy="7511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WC does not amend today</a:t>
            </a:r>
          </a:p>
        </p:txBody>
      </p:sp>
    </p:spTree>
    <p:extLst>
      <p:ext uri="{BB962C8B-B14F-4D97-AF65-F5344CB8AC3E}">
        <p14:creationId xmlns:p14="http://schemas.microsoft.com/office/powerpoint/2010/main" val="35667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51EF6-4988-8080-CB83-2656B388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5 MPIC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72334-2971-B471-DA40-47E67C2E3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Amendment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pPr lvl="1"/>
            <a:r>
              <a:rPr lang="en-US" dirty="0"/>
              <a:t>Item (3) under “The charge of the Master Plan Committee shall be” shall read:  to make recommendations </a:t>
            </a:r>
            <a:r>
              <a:rPr lang="en-US" dirty="0">
                <a:highlight>
                  <a:srgbClr val="FFFF00"/>
                </a:highlight>
              </a:rPr>
              <a:t>to the Planning Board </a:t>
            </a:r>
            <a:r>
              <a:rPr lang="en-US" dirty="0"/>
              <a:t>regarding the scope and key focus areas of future Master Plans.</a:t>
            </a:r>
          </a:p>
        </p:txBody>
      </p:sp>
    </p:spTree>
    <p:extLst>
      <p:ext uri="{BB962C8B-B14F-4D97-AF65-F5344CB8AC3E}">
        <p14:creationId xmlns:p14="http://schemas.microsoft.com/office/powerpoint/2010/main" val="137550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AD85-196C-0C73-C263-5842E16EE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Article 7 Amendment from TMM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CD6A1C-7997-B304-9528-75F922530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69" y="2354045"/>
            <a:ext cx="11338062" cy="337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574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34AA9-6FC0-F78F-A132-B7942BCA2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8F16D-AB45-B647-4A76-F9A5A150E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340"/>
          </a:xfrm>
        </p:spPr>
        <p:txBody>
          <a:bodyPr/>
          <a:lstStyle/>
          <a:p>
            <a:r>
              <a:rPr lang="en-US" dirty="0"/>
              <a:t>Proposed Article 7 Amendment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09CBD5-DDA7-4382-F0CF-2AFB86A0F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69" y="2354045"/>
            <a:ext cx="11338062" cy="337949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A280386-7192-8EEE-F126-91DD97AF4541}"/>
              </a:ext>
            </a:extLst>
          </p:cNvPr>
          <p:cNvSpPr/>
          <p:nvPr/>
        </p:nvSpPr>
        <p:spPr>
          <a:xfrm>
            <a:off x="9144000" y="365125"/>
            <a:ext cx="1445741" cy="90284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D6DA5FF-0CE7-B4DF-B057-F02D2F3A42B1}"/>
              </a:ext>
            </a:extLst>
          </p:cNvPr>
          <p:cNvCxnSpPr>
            <a:cxnSpLocks/>
          </p:cNvCxnSpPr>
          <p:nvPr/>
        </p:nvCxnSpPr>
        <p:spPr>
          <a:xfrm flipH="1">
            <a:off x="9375648" y="1451202"/>
            <a:ext cx="620968" cy="90284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B21EF6F-0F39-D775-AAF2-BE21B46C8603}"/>
              </a:ext>
            </a:extLst>
          </p:cNvPr>
          <p:cNvSpPr/>
          <p:nvPr/>
        </p:nvSpPr>
        <p:spPr>
          <a:xfrm>
            <a:off x="5373129" y="1267968"/>
            <a:ext cx="1445741" cy="90284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353597-DFF0-DA95-3652-D87ED1C19E57}"/>
              </a:ext>
            </a:extLst>
          </p:cNvPr>
          <p:cNvSpPr/>
          <p:nvPr/>
        </p:nvSpPr>
        <p:spPr>
          <a:xfrm>
            <a:off x="694944" y="2974848"/>
            <a:ext cx="10899648" cy="18409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D0D89BE-8440-7685-FCEC-B45E758D302F}"/>
              </a:ext>
            </a:extLst>
          </p:cNvPr>
          <p:cNvSpPr/>
          <p:nvPr/>
        </p:nvSpPr>
        <p:spPr>
          <a:xfrm>
            <a:off x="1668697" y="5733535"/>
            <a:ext cx="1445741" cy="90284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3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BD56B5-B928-7873-11E4-A68D00636F5B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114438" y="5693578"/>
            <a:ext cx="1099216" cy="49137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15E05A-F0C2-5BED-7EDC-B3EE3622BA75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5968314" y="2170811"/>
            <a:ext cx="127686" cy="63622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10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6706E-F8C8-053F-85E9-34AE9DE10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The Warrant Committee may wish to amend our recommendation like one of the following slides </a:t>
            </a:r>
          </a:p>
        </p:txBody>
      </p:sp>
    </p:spTree>
    <p:extLst>
      <p:ext uri="{BB962C8B-B14F-4D97-AF65-F5344CB8AC3E}">
        <p14:creationId xmlns:p14="http://schemas.microsoft.com/office/powerpoint/2010/main" val="92392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C7263-E077-4345-1831-98894C34C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Recommendation V1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6260-DFFA-9CF8-0877-185453E1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567" y="985364"/>
            <a:ext cx="5257800" cy="5674927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Current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176C480-9552-C634-E701-0983BF0005E9}"/>
              </a:ext>
            </a:extLst>
          </p:cNvPr>
          <p:cNvSpPr txBox="1">
            <a:spLocks/>
          </p:cNvSpPr>
          <p:nvPr/>
        </p:nvSpPr>
        <p:spPr>
          <a:xfrm>
            <a:off x="6096000" y="985363"/>
            <a:ext cx="5257800" cy="56749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</a:t>
            </a:r>
            <a:r>
              <a:rPr lang="en-US" dirty="0">
                <a:highlight>
                  <a:srgbClr val="FFFF00"/>
                </a:highlight>
              </a:rPr>
              <a:t>21 years or older </a:t>
            </a:r>
            <a:r>
              <a:rPr lang="en-US" dirty="0"/>
              <a:t>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  <a:p>
            <a:r>
              <a:rPr lang="en-US" dirty="0"/>
              <a:t>(2) § 105-1 B(2) shall read: The Select Board may, depending on the Town land, require that alcohol sales and consumption take place only in a location to be designated for this purpose on the </a:t>
            </a:r>
            <a:r>
              <a:rPr lang="en-US" dirty="0">
                <a:highlight>
                  <a:srgbClr val="FFFF00"/>
                </a:highlight>
              </a:rPr>
              <a:t>sketch</a:t>
            </a:r>
            <a:r>
              <a:rPr lang="en-US" dirty="0"/>
              <a:t> plan</a:t>
            </a:r>
          </a:p>
        </p:txBody>
      </p:sp>
    </p:spTree>
    <p:extLst>
      <p:ext uri="{BB962C8B-B14F-4D97-AF65-F5344CB8AC3E}">
        <p14:creationId xmlns:p14="http://schemas.microsoft.com/office/powerpoint/2010/main" val="1009248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17CF1-8C70-4CD9-A5B1-63D56A7A2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3422F-6BF1-DD5B-FB8D-B6F11BF7E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Recommendation V2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1713E-7F73-A744-77B1-8D5024A4B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567" y="985364"/>
            <a:ext cx="3931509" cy="5674927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/>
              <a:t>Current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2F1F642-EC6D-A02A-B0FA-0AE4C31F9C36}"/>
              </a:ext>
            </a:extLst>
          </p:cNvPr>
          <p:cNvSpPr txBox="1">
            <a:spLocks/>
          </p:cNvSpPr>
          <p:nvPr/>
        </p:nvSpPr>
        <p:spPr>
          <a:xfrm>
            <a:off x="4621427" y="985363"/>
            <a:ext cx="6732373" cy="56749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</a:t>
            </a:r>
            <a:r>
              <a:rPr lang="en-US" dirty="0">
                <a:highlight>
                  <a:srgbClr val="FFFF00"/>
                </a:highlight>
              </a:rPr>
              <a:t>21 years or older </a:t>
            </a:r>
            <a:r>
              <a:rPr lang="en-US" dirty="0"/>
              <a:t>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  <a:p>
            <a:r>
              <a:rPr lang="en-US" dirty="0"/>
              <a:t>(3) § 105-1 B(3) shall read: Applicants shall submit a sketch plan for the use of Town land </a:t>
            </a:r>
            <a:r>
              <a:rPr lang="en-US" dirty="0">
                <a:highlight>
                  <a:srgbClr val="FFFF00"/>
                </a:highlight>
              </a:rPr>
              <a:t>that specifies the area of alcohol storage, service, and consumption (i.e., beer garden) </a:t>
            </a:r>
            <a:r>
              <a:rPr lang="en-US" dirty="0"/>
              <a:t>as part of the application to the Select Board;</a:t>
            </a:r>
          </a:p>
          <a:p>
            <a:r>
              <a:rPr lang="en-US" dirty="0"/>
              <a:t>(4) § 105-1 B(4) shall read: The Select Board </a:t>
            </a:r>
            <a:r>
              <a:rPr lang="en-US" dirty="0">
                <a:highlight>
                  <a:srgbClr val="FFFF00"/>
                </a:highlight>
              </a:rPr>
              <a:t>shall</a:t>
            </a:r>
            <a:r>
              <a:rPr lang="en-US" dirty="0"/>
              <a:t> require that alcohol sales and consumption take place only in a location to be designated for this purpose on the </a:t>
            </a:r>
            <a:r>
              <a:rPr lang="en-US" dirty="0">
                <a:highlight>
                  <a:srgbClr val="FFFF00"/>
                </a:highlight>
              </a:rPr>
              <a:t>sketch</a:t>
            </a:r>
            <a:r>
              <a:rPr lang="en-US" dirty="0"/>
              <a:t> plan </a:t>
            </a:r>
            <a:r>
              <a:rPr lang="en-US" dirty="0">
                <a:highlight>
                  <a:srgbClr val="FFFF00"/>
                </a:highlight>
              </a:rPr>
              <a:t>(i.e., beer garden)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69344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5FD48-35B5-ED65-609A-30BFE0E64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77C0F-F241-68E0-E89D-0AAE2E884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Recommendation V3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7187A-3F14-EA8B-5666-9DED82C7A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567" y="985364"/>
            <a:ext cx="3054179" cy="5674927"/>
          </a:xfrm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US" dirty="0"/>
              <a:t>Current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AB23FB-2FF1-CC2F-2968-883EE2473CA3}"/>
              </a:ext>
            </a:extLst>
          </p:cNvPr>
          <p:cNvSpPr txBox="1">
            <a:spLocks/>
          </p:cNvSpPr>
          <p:nvPr/>
        </p:nvSpPr>
        <p:spPr>
          <a:xfrm>
            <a:off x="3842951" y="985363"/>
            <a:ext cx="7844482" cy="56749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 Recommendation</a:t>
            </a:r>
          </a:p>
          <a:p>
            <a:r>
              <a:rPr lang="en-US" dirty="0"/>
              <a:t>RECOMMENDED that the Town vote to approve the article as printed in the Warrant, except for the following: </a:t>
            </a:r>
          </a:p>
          <a:p>
            <a:r>
              <a:rPr lang="en-US" dirty="0"/>
              <a:t>(1) § 105-1 B(2) shall read: Nontransferable wristbands shall be provided to individuals </a:t>
            </a:r>
            <a:r>
              <a:rPr lang="en-US" dirty="0">
                <a:highlight>
                  <a:srgbClr val="FFFF00"/>
                </a:highlight>
              </a:rPr>
              <a:t>21 years or older </a:t>
            </a:r>
            <a:r>
              <a:rPr lang="en-US" dirty="0"/>
              <a:t>seeking to purchase or consume alcohol beverages </a:t>
            </a:r>
          </a:p>
          <a:p>
            <a:r>
              <a:rPr lang="en-US" dirty="0"/>
              <a:t>(2) Insert the following into § 105-1 B: (5) The vendor shall post the product description, price, and Alcohol by Volume (ABV) for each product </a:t>
            </a:r>
          </a:p>
          <a:p>
            <a:r>
              <a:rPr lang="en-US" dirty="0"/>
              <a:t>(3) § 105-1 B(3) shall read: Applicants shall submit a sketch plan for the use of Town land </a:t>
            </a:r>
            <a:r>
              <a:rPr lang="en-US" dirty="0">
                <a:highlight>
                  <a:srgbClr val="FFFF00"/>
                </a:highlight>
              </a:rPr>
              <a:t>that specifies the area of alcohol storage, service, and consumption (i.e., beer garden) </a:t>
            </a:r>
            <a:r>
              <a:rPr lang="en-US" dirty="0"/>
              <a:t>as part of the application to the Select Board;</a:t>
            </a:r>
          </a:p>
          <a:p>
            <a:r>
              <a:rPr lang="en-US" dirty="0"/>
              <a:t>(4) § 105-1 B(4) shall read: The Select Board </a:t>
            </a:r>
            <a:r>
              <a:rPr lang="en-US" dirty="0">
                <a:highlight>
                  <a:srgbClr val="FFFF00"/>
                </a:highlight>
              </a:rPr>
              <a:t>shall</a:t>
            </a:r>
            <a:r>
              <a:rPr lang="en-US" dirty="0"/>
              <a:t> require that alcohol sales and consumption take place only in a location to be designated for this purpose on the </a:t>
            </a:r>
            <a:r>
              <a:rPr lang="en-US" dirty="0">
                <a:highlight>
                  <a:srgbClr val="FFFF00"/>
                </a:highlight>
              </a:rPr>
              <a:t>sketch</a:t>
            </a:r>
            <a:r>
              <a:rPr lang="en-US" dirty="0"/>
              <a:t> plan </a:t>
            </a:r>
            <a:r>
              <a:rPr lang="en-US" dirty="0">
                <a:highlight>
                  <a:srgbClr val="FFFF00"/>
                </a:highlight>
              </a:rPr>
              <a:t>(i.e., beer garden)</a:t>
            </a:r>
            <a:r>
              <a:rPr lang="en-US" dirty="0"/>
              <a:t>;</a:t>
            </a:r>
          </a:p>
          <a:p>
            <a:r>
              <a:rPr lang="en-US" dirty="0"/>
              <a:t>(5) Insert the following into § 105-1 B</a:t>
            </a:r>
            <a:r>
              <a:rPr lang="en-US" dirty="0">
                <a:highlight>
                  <a:srgbClr val="FFFF00"/>
                </a:highlight>
              </a:rPr>
              <a:t>: (6) No such one-day licenses shall be issued for Town land that includes a playground. </a:t>
            </a:r>
          </a:p>
        </p:txBody>
      </p:sp>
    </p:spTree>
    <p:extLst>
      <p:ext uri="{BB962C8B-B14F-4D97-AF65-F5344CB8AC3E}">
        <p14:creationId xmlns:p14="http://schemas.microsoft.com/office/powerpoint/2010/main" val="1857726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939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Slides for WC meeting Friday</vt:lpstr>
      <vt:lpstr>Proposed Amendment Process</vt:lpstr>
      <vt:lpstr>Article 5 MPIC</vt:lpstr>
      <vt:lpstr>Proposed Article 7 Amendment from TMM</vt:lpstr>
      <vt:lpstr>Proposed Article 7 Amendment</vt:lpstr>
      <vt:lpstr>PowerPoint Presentation</vt:lpstr>
      <vt:lpstr>Recommendation V1</vt:lpstr>
      <vt:lpstr>Recommendation V2</vt:lpstr>
      <vt:lpstr>Recommendation V3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Fundling</dc:creator>
  <cp:lastModifiedBy>Jay Fundling</cp:lastModifiedBy>
  <cp:revision>1</cp:revision>
  <dcterms:created xsi:type="dcterms:W3CDTF">2025-10-24T01:07:00Z</dcterms:created>
  <dcterms:modified xsi:type="dcterms:W3CDTF">2025-10-24T10:32:11Z</dcterms:modified>
</cp:coreProperties>
</file>