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Figtree"/>
      <p:regular r:id="rId10"/>
      <p:bold r:id="rId11"/>
      <p:italic r:id="rId12"/>
      <p:boldItalic r:id="rId13"/>
    </p:embeddedFont>
    <p:embeddedFont>
      <p:font typeface="Josefin Sans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Figtree-bold.fntdata"/><Relationship Id="rId10" Type="http://schemas.openxmlformats.org/officeDocument/2006/relationships/font" Target="fonts/Figtree-regular.fntdata"/><Relationship Id="rId13" Type="http://schemas.openxmlformats.org/officeDocument/2006/relationships/font" Target="fonts/Figtree-boldItalic.fntdata"/><Relationship Id="rId12" Type="http://schemas.openxmlformats.org/officeDocument/2006/relationships/font" Target="fonts/Figtre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JosefinSans-bold.fntdata"/><Relationship Id="rId14" Type="http://schemas.openxmlformats.org/officeDocument/2006/relationships/font" Target="fonts/JosefinSans-regular.fntdata"/><Relationship Id="rId17" Type="http://schemas.openxmlformats.org/officeDocument/2006/relationships/font" Target="fonts/JosefinSans-boldItalic.fntdata"/><Relationship Id="rId16" Type="http://schemas.openxmlformats.org/officeDocument/2006/relationships/font" Target="fonts/JosefinSans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d4a0a2b93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d4a0a2b93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d4a0a2b93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d4a0a2b93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0fc76ac8a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0fc76ac8a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963425"/>
            <a:ext cx="8520600" cy="1222200"/>
          </a:xfrm>
          <a:prstGeom prst="rect">
            <a:avLst/>
          </a:prstGeom>
          <a:solidFill>
            <a:srgbClr val="85200C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480">
                <a:solidFill>
                  <a:srgbClr val="FFFFFF"/>
                </a:solidFill>
                <a:latin typeface="Figtree"/>
                <a:ea typeface="Figtree"/>
                <a:cs typeface="Figtree"/>
                <a:sym typeface="Figtree"/>
              </a:rPr>
              <a:t>The Milton Health Department Welcomes you to the </a:t>
            </a:r>
            <a:endParaRPr b="1" sz="3480">
              <a:solidFill>
                <a:srgbClr val="FFFFFF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125050" y="2391450"/>
            <a:ext cx="4766700" cy="2083800"/>
          </a:xfrm>
          <a:prstGeom prst="rect">
            <a:avLst/>
          </a:prstGeom>
          <a:solidFill>
            <a:srgbClr val="85200C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b="1" lang="en" sz="3780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Opioid Settlement Funds Community Discussion  </a:t>
            </a:r>
            <a:endParaRPr b="1" sz="3780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69650" y="2599574"/>
            <a:ext cx="1028644" cy="836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9225" y="2599581"/>
            <a:ext cx="841900" cy="836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49900"/>
            <a:ext cx="8520600" cy="341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special thank you to the Board of Health and Select Board members for their support and guidance through this planning process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 you to everyone who has come to share their experiences and help inform the use of these funds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85200C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02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Thank you!</a:t>
            </a:r>
            <a:endParaRPr b="1" sz="302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28650" y="4188004"/>
            <a:ext cx="907150" cy="737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9725" y="4224901"/>
            <a:ext cx="668175" cy="664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21725"/>
            <a:ext cx="8520600" cy="572700"/>
          </a:xfrm>
          <a:prstGeom prst="rect">
            <a:avLst/>
          </a:prstGeom>
          <a:solidFill>
            <a:srgbClr val="85200C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02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Opioid Settlement Funds </a:t>
            </a:r>
            <a:endParaRPr b="1" sz="302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Thus far the Town of Milton has received over $335,000 from the opioid settlements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Milton Health Department has been collaborating with the Norfolk County 8 Regional Coalition to implement a recovery coach program and a Narcan training program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community discussion is the first step in planning how Milton will use the funds for specifically within our community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25150" y="4102554"/>
            <a:ext cx="907150" cy="737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4139451"/>
            <a:ext cx="668175" cy="664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85200C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Community </a:t>
            </a:r>
            <a:r>
              <a:rPr b="1" lang="en" sz="3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Discussion </a:t>
            </a:r>
            <a:endParaRPr b="1" sz="3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facilitator this evening is Sky Freyss-Cole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encourage you to share your 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experiences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ideas with us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 be courteous to all 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participants, everyone’s voice is important allow everyone the opportunity to discuss their thoughts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4139451"/>
            <a:ext cx="668175" cy="664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925150" y="4102554"/>
            <a:ext cx="907150" cy="737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