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4" r:id="rId3"/>
    <p:sldId id="283" r:id="rId4"/>
    <p:sldId id="265" r:id="rId5"/>
    <p:sldId id="257" r:id="rId6"/>
    <p:sldId id="258" r:id="rId7"/>
    <p:sldId id="278" r:id="rId8"/>
    <p:sldId id="259" r:id="rId9"/>
    <p:sldId id="260" r:id="rId10"/>
    <p:sldId id="263" r:id="rId11"/>
    <p:sldId id="261" r:id="rId12"/>
    <p:sldId id="262" r:id="rId13"/>
    <p:sldId id="267" r:id="rId14"/>
    <p:sldId id="311" r:id="rId15"/>
    <p:sldId id="273" r:id="rId16"/>
    <p:sldId id="272" r:id="rId17"/>
    <p:sldId id="268" r:id="rId18"/>
    <p:sldId id="276" r:id="rId19"/>
    <p:sldId id="275" r:id="rId20"/>
    <p:sldId id="274" r:id="rId21"/>
    <p:sldId id="277" r:id="rId22"/>
    <p:sldId id="279" r:id="rId23"/>
    <p:sldId id="280" r:id="rId24"/>
    <p:sldId id="281" r:id="rId25"/>
    <p:sldId id="284" r:id="rId26"/>
    <p:sldId id="287" r:id="rId27"/>
    <p:sldId id="290" r:id="rId28"/>
    <p:sldId id="286" r:id="rId29"/>
    <p:sldId id="310" r:id="rId30"/>
    <p:sldId id="307" r:id="rId31"/>
    <p:sldId id="301" r:id="rId32"/>
    <p:sldId id="299" r:id="rId33"/>
    <p:sldId id="293" r:id="rId34"/>
    <p:sldId id="304" r:id="rId35"/>
    <p:sldId id="305" r:id="rId36"/>
    <p:sldId id="294" r:id="rId37"/>
    <p:sldId id="295" r:id="rId38"/>
    <p:sldId id="296" r:id="rId39"/>
    <p:sldId id="297" r:id="rId40"/>
    <p:sldId id="282"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554756-33A6-4B09-94F8-D356691522BB}">
          <p14:sldIdLst>
            <p14:sldId id="256"/>
            <p14:sldId id="264"/>
            <p14:sldId id="283"/>
            <p14:sldId id="265"/>
            <p14:sldId id="257"/>
            <p14:sldId id="258"/>
            <p14:sldId id="278"/>
            <p14:sldId id="259"/>
            <p14:sldId id="260"/>
            <p14:sldId id="263"/>
            <p14:sldId id="261"/>
            <p14:sldId id="262"/>
            <p14:sldId id="267"/>
            <p14:sldId id="311"/>
            <p14:sldId id="273"/>
            <p14:sldId id="272"/>
            <p14:sldId id="268"/>
            <p14:sldId id="276"/>
            <p14:sldId id="275"/>
            <p14:sldId id="274"/>
            <p14:sldId id="277"/>
            <p14:sldId id="279"/>
            <p14:sldId id="280"/>
            <p14:sldId id="281"/>
            <p14:sldId id="284"/>
          </p14:sldIdLst>
        </p14:section>
        <p14:section name="LEGISLATIVE REDISTRICTING" id="{709166E9-07F1-462A-9E46-FEDDF897A8E5}">
          <p14:sldIdLst>
            <p14:sldId id="287"/>
            <p14:sldId id="290"/>
            <p14:sldId id="286"/>
            <p14:sldId id="310"/>
            <p14:sldId id="307"/>
            <p14:sldId id="301"/>
            <p14:sldId id="299"/>
            <p14:sldId id="293"/>
            <p14:sldId id="304"/>
            <p14:sldId id="305"/>
            <p14:sldId id="294"/>
            <p14:sldId id="295"/>
            <p14:sldId id="296"/>
            <p14:sldId id="297"/>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3789" autoAdjust="0"/>
  </p:normalViewPr>
  <p:slideViewPr>
    <p:cSldViewPr snapToGrid="0">
      <p:cViewPr varScale="1">
        <p:scale>
          <a:sx n="108" d="100"/>
          <a:sy n="108"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Population Growth</a:t>
            </a:r>
          </a:p>
          <a:p>
            <a:pPr>
              <a:defRPr/>
            </a:pPr>
            <a:endParaRPr lang="en-US"/>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c:f>
              <c:strCache>
                <c:ptCount val="1"/>
                <c:pt idx="0">
                  <c:v>2010</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c:ext xmlns:c16="http://schemas.microsoft.com/office/drawing/2014/chart" uri="{C3380CC4-5D6E-409C-BE32-E72D297353CC}">
                <c16:uniqueId val="{00000001-FB0A-40D0-81E9-32A987C05974}"/>
              </c:ext>
            </c:extLst>
          </c:dPt>
          <c:trendline>
            <c:spPr>
              <a:ln w="19050" cap="rnd">
                <a:solidFill>
                  <a:schemeClr val="accent1"/>
                </a:solidFill>
              </a:ln>
              <a:effectLst/>
            </c:spPr>
            <c:trendlineType val="linear"/>
            <c:dispRSqr val="0"/>
            <c:dispEq val="0"/>
          </c:trendline>
          <c:val>
            <c:numRef>
              <c:f>Sheet1!$A$2</c:f>
              <c:numCache>
                <c:formatCode>General</c:formatCode>
                <c:ptCount val="1"/>
                <c:pt idx="0">
                  <c:v>27003</c:v>
                </c:pt>
              </c:numCache>
            </c:numRef>
          </c:val>
          <c:extLst>
            <c:ext xmlns:c16="http://schemas.microsoft.com/office/drawing/2014/chart" uri="{C3380CC4-5D6E-409C-BE32-E72D297353CC}">
              <c16:uniqueId val="{00000008-B6CF-4250-A974-1A2BFA9B7193}"/>
            </c:ext>
          </c:extLst>
        </c:ser>
        <c:ser>
          <c:idx val="1"/>
          <c:order val="1"/>
          <c:tx>
            <c:strRef>
              <c:f>Sheet1!$B$1</c:f>
              <c:strCache>
                <c:ptCount val="1"/>
                <c:pt idx="0">
                  <c:v>2020</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val>
            <c:numRef>
              <c:f>Sheet1!$B$2</c:f>
              <c:numCache>
                <c:formatCode>General</c:formatCode>
                <c:ptCount val="1"/>
                <c:pt idx="0">
                  <c:v>28630</c:v>
                </c:pt>
              </c:numCache>
            </c:numRef>
          </c:val>
          <c:extLst>
            <c:ext xmlns:c16="http://schemas.microsoft.com/office/drawing/2014/chart" uri="{C3380CC4-5D6E-409C-BE32-E72D297353CC}">
              <c16:uniqueId val="{00000009-B6CF-4250-A974-1A2BFA9B7193}"/>
            </c:ext>
          </c:extLst>
        </c:ser>
        <c:dLbls>
          <c:showLegendKey val="0"/>
          <c:showVal val="0"/>
          <c:showCatName val="0"/>
          <c:showSerName val="0"/>
          <c:showPercent val="0"/>
          <c:showBubbleSize val="0"/>
        </c:dLbls>
        <c:gapWidth val="164"/>
        <c:overlap val="-22"/>
        <c:axId val="792557328"/>
        <c:axId val="792555248"/>
      </c:barChart>
      <c:catAx>
        <c:axId val="79255732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2555248"/>
        <c:crosses val="autoZero"/>
        <c:auto val="1"/>
        <c:lblAlgn val="ctr"/>
        <c:lblOffset val="100"/>
        <c:noMultiLvlLbl val="0"/>
      </c:catAx>
      <c:valAx>
        <c:axId val="792555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25573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75F6-4F59-B52C-F59CC77A122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5F6-4F59-B52C-F59CC77A1225}"/>
              </c:ext>
            </c:extLst>
          </c:dPt>
          <c:dLbls>
            <c:dLbl>
              <c:idx val="0"/>
              <c:tx>
                <c:rich>
                  <a:bodyPr/>
                  <a:lstStyle/>
                  <a:p>
                    <a:fld id="{5E783B56-862A-460A-98E0-35307643220D}"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5F6-4F59-B52C-F59CC77A1225}"/>
                </c:ext>
              </c:extLst>
            </c:dLbl>
            <c:dLbl>
              <c:idx val="1"/>
              <c:tx>
                <c:rich>
                  <a:bodyPr/>
                  <a:lstStyle/>
                  <a:p>
                    <a:fld id="{CF1C43E3-38C8-42EA-9B4E-C0EF487E8097}"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5F6-4F59-B52C-F59CC77A122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7th District</c:v>
                </c:pt>
                <c:pt idx="1">
                  <c:v>8th District</c:v>
                </c:pt>
              </c:strCache>
            </c:strRef>
          </c:cat>
          <c:val>
            <c:numRef>
              <c:f>Sheet1!$B$2:$B$3</c:f>
              <c:numCache>
                <c:formatCode>General</c:formatCode>
                <c:ptCount val="2"/>
                <c:pt idx="0">
                  <c:v>12433</c:v>
                </c:pt>
                <c:pt idx="1">
                  <c:v>16197</c:v>
                </c:pt>
              </c:numCache>
            </c:numRef>
          </c:val>
          <c:extLst>
            <c:ext xmlns:c16="http://schemas.microsoft.com/office/drawing/2014/chart" uri="{C3380CC4-5D6E-409C-BE32-E72D297353CC}">
              <c16:uniqueId val="{00000000-75F6-4F59-B52C-F59CC77A1225}"/>
            </c:ext>
          </c:extLst>
        </c:ser>
        <c:ser>
          <c:idx val="1"/>
          <c:order val="1"/>
          <c:tx>
            <c:strRef>
              <c:f>Sheet1!$C$1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44A-4F23-BD7D-CBA6070FCD2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44A-4F23-BD7D-CBA6070FCD2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7th District</c:v>
                </c:pt>
                <c:pt idx="1">
                  <c:v>8th District</c:v>
                </c:pt>
              </c:strCache>
            </c:strRef>
          </c:cat>
          <c:val>
            <c:numRef>
              <c:f>Sheet1!$C$2:$C$3</c:f>
              <c:numCache>
                <c:formatCode>General</c:formatCode>
                <c:ptCount val="2"/>
                <c:pt idx="0">
                  <c:v>0.43426475724764235</c:v>
                </c:pt>
                <c:pt idx="1">
                  <c:v>0.56573524275235765</c:v>
                </c:pt>
              </c:numCache>
            </c:numRef>
          </c:val>
          <c:extLst>
            <c:ext xmlns:c16="http://schemas.microsoft.com/office/drawing/2014/chart" uri="{C3380CC4-5D6E-409C-BE32-E72D297353CC}">
              <c16:uniqueId val="{00000002-75F6-4F59-B52C-F59CC77A122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35A-4778-AD90-1D4E1F56475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35A-4778-AD90-1D4E1F56475A}"/>
              </c:ext>
            </c:extLst>
          </c:dPt>
          <c:dLbls>
            <c:dLbl>
              <c:idx val="0"/>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2F7B9FCE-C09A-47D4-B3EE-77D38363F8AC}" type="PERCENTAGE">
                      <a:rPr lang="en-US" baseline="0" smtClean="0"/>
                      <a:pPr>
                        <a:defRPr/>
                      </a:pPr>
                      <a:t>[PERCENTAGE]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15:layout>
                    <c:manualLayout>
                      <c:w val="0.15354673495518567"/>
                      <c:h val="8.016238855728991E-2"/>
                    </c:manualLayout>
                  </c15:layout>
                  <c15:dlblFieldTable/>
                  <c15:showDataLabelsRange val="0"/>
                </c:ext>
                <c:ext xmlns:c16="http://schemas.microsoft.com/office/drawing/2014/chart" uri="{C3380CC4-5D6E-409C-BE32-E72D297353CC}">
                  <c16:uniqueId val="{00000001-635A-4778-AD90-1D4E1F56475A}"/>
                </c:ext>
              </c:extLst>
            </c:dLbl>
            <c:dLbl>
              <c:idx val="1"/>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221C552D-F9BE-4623-8F46-40501F80235F}" type="PERCENTAGE">
                      <a:rPr lang="en-US" baseline="0" smtClean="0"/>
                      <a:pPr>
                        <a:defRPr/>
                      </a:pPr>
                      <a:t>[PERCENTAGE]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c:ext xmlns:c15="http://schemas.microsoft.com/office/drawing/2012/chart" uri="{CE6537A1-D6FC-4f65-9D91-7224C49458BB}">
                  <c15:layout>
                    <c:manualLayout>
                      <c:w val="0.11702944942381564"/>
                      <c:h val="7.6557160465579727E-2"/>
                    </c:manualLayout>
                  </c15:layout>
                  <c15:dlblFieldTable/>
                  <c15:showDataLabelsRange val="0"/>
                </c:ext>
                <c:ext xmlns:c16="http://schemas.microsoft.com/office/drawing/2014/chart" uri="{C3380CC4-5D6E-409C-BE32-E72D297353CC}">
                  <c16:uniqueId val="{00000003-635A-4778-AD90-1D4E1F56475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12th Suffolk</c:v>
                </c:pt>
                <c:pt idx="1">
                  <c:v>7th Norfolk</c:v>
                </c:pt>
              </c:strCache>
            </c:strRef>
          </c:cat>
          <c:val>
            <c:numRef>
              <c:f>Sheet1!$B$2:$B$3</c:f>
              <c:numCache>
                <c:formatCode>General</c:formatCode>
                <c:ptCount val="2"/>
                <c:pt idx="0">
                  <c:v>6915</c:v>
                </c:pt>
                <c:pt idx="1">
                  <c:v>21715</c:v>
                </c:pt>
              </c:numCache>
            </c:numRef>
          </c:val>
          <c:extLst>
            <c:ext xmlns:c16="http://schemas.microsoft.com/office/drawing/2014/chart" uri="{C3380CC4-5D6E-409C-BE32-E72D297353CC}">
              <c16:uniqueId val="{00000000-75F6-4F59-B52C-F59CC77A1225}"/>
            </c:ext>
          </c:extLst>
        </c:ser>
        <c:ser>
          <c:idx val="1"/>
          <c:order val="1"/>
          <c:tx>
            <c:strRef>
              <c:f>Sheet1!$C$1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E4B-48ED-AE1B-91CF7E55B04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E4B-48ED-AE1B-91CF7E55B04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12th Suffolk</c:v>
                </c:pt>
                <c:pt idx="1">
                  <c:v>7th Norfolk</c:v>
                </c:pt>
              </c:strCache>
            </c:strRef>
          </c:cat>
          <c:val>
            <c:numRef>
              <c:f>Sheet1!$C$2:$C$3</c:f>
              <c:numCache>
                <c:formatCode>General</c:formatCode>
                <c:ptCount val="2"/>
                <c:pt idx="0">
                  <c:v>0.24152986377925253</c:v>
                </c:pt>
                <c:pt idx="1">
                  <c:v>0.75847013622074744</c:v>
                </c:pt>
              </c:numCache>
            </c:numRef>
          </c:val>
          <c:extLst>
            <c:ext xmlns:c16="http://schemas.microsoft.com/office/drawing/2014/chart" uri="{C3380CC4-5D6E-409C-BE32-E72D297353CC}">
              <c16:uniqueId val="{00000005-635A-4778-AD90-1D4E1F56475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86F92C-9A1B-4864-A7E3-05E6E06D111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B77F9C6-23CF-45A2-8E00-307B3BF6CA33}">
      <dgm:prSet/>
      <dgm:spPr/>
      <dgm:t>
        <a:bodyPr/>
        <a:lstStyle/>
        <a:p>
          <a:r>
            <a:rPr lang="en-US" dirty="0">
              <a:latin typeface="+mj-lt"/>
            </a:rPr>
            <a:t>Established under Article 41 at the 2012 Annual Town Meeting.</a:t>
          </a:r>
        </a:p>
      </dgm:t>
    </dgm:pt>
    <dgm:pt modelId="{A4693878-CF2B-41C9-AA8C-82E669323A4A}" type="parTrans" cxnId="{ED7DA348-84C0-4B02-AFC0-C1033321F8DE}">
      <dgm:prSet/>
      <dgm:spPr/>
      <dgm:t>
        <a:bodyPr/>
        <a:lstStyle/>
        <a:p>
          <a:endParaRPr lang="en-US"/>
        </a:p>
      </dgm:t>
    </dgm:pt>
    <dgm:pt modelId="{403C923D-0338-403B-AFDF-4BF1A2ECF405}" type="sibTrans" cxnId="{ED7DA348-84C0-4B02-AFC0-C1033321F8DE}">
      <dgm:prSet/>
      <dgm:spPr/>
      <dgm:t>
        <a:bodyPr/>
        <a:lstStyle/>
        <a:p>
          <a:endParaRPr lang="en-US"/>
        </a:p>
      </dgm:t>
    </dgm:pt>
    <dgm:pt modelId="{C6B00BC2-CDFD-47B9-ABAF-E4FD1D0BECF2}">
      <dgm:prSet/>
      <dgm:spPr/>
      <dgm:t>
        <a:bodyPr/>
        <a:lstStyle/>
        <a:p>
          <a:r>
            <a:rPr lang="en-US" dirty="0">
              <a:latin typeface="+mj-lt"/>
            </a:rPr>
            <a:t>Appointed by the Town Moderator</a:t>
          </a:r>
        </a:p>
      </dgm:t>
    </dgm:pt>
    <dgm:pt modelId="{D27929A9-9D79-44D6-A0B8-F5D81F4AB9F0}" type="parTrans" cxnId="{12C4D3A9-1038-4549-8A65-1A8731107757}">
      <dgm:prSet/>
      <dgm:spPr/>
      <dgm:t>
        <a:bodyPr/>
        <a:lstStyle/>
        <a:p>
          <a:endParaRPr lang="en-US"/>
        </a:p>
      </dgm:t>
    </dgm:pt>
    <dgm:pt modelId="{6D4AB675-AA84-4DCF-BA5C-016059195563}" type="sibTrans" cxnId="{12C4D3A9-1038-4549-8A65-1A8731107757}">
      <dgm:prSet/>
      <dgm:spPr/>
      <dgm:t>
        <a:bodyPr/>
        <a:lstStyle/>
        <a:p>
          <a:endParaRPr lang="en-US"/>
        </a:p>
      </dgm:t>
    </dgm:pt>
    <dgm:pt modelId="{80139238-05C2-4B55-99C1-FA0A5519AA7C}">
      <dgm:prSet/>
      <dgm:spPr/>
      <dgm:t>
        <a:bodyPr/>
        <a:lstStyle/>
        <a:p>
          <a:r>
            <a:rPr lang="en-US" dirty="0">
              <a:latin typeface="+mj-lt"/>
            </a:rPr>
            <a:t>Charge: is to advise and assist the Select Board in fulfilling their statutory obligation under the Massachusetts Constitution to redraw precinct lines every ten years.</a:t>
          </a:r>
        </a:p>
      </dgm:t>
    </dgm:pt>
    <dgm:pt modelId="{D8A99F78-C41A-4E22-B737-79F89924AC10}" type="parTrans" cxnId="{4259F9CA-7ACD-4A95-943A-23CA2E01D159}">
      <dgm:prSet/>
      <dgm:spPr/>
      <dgm:t>
        <a:bodyPr/>
        <a:lstStyle/>
        <a:p>
          <a:endParaRPr lang="en-US"/>
        </a:p>
      </dgm:t>
    </dgm:pt>
    <dgm:pt modelId="{F1F5918F-2C5E-468A-BABA-93379841D401}" type="sibTrans" cxnId="{4259F9CA-7ACD-4A95-943A-23CA2E01D159}">
      <dgm:prSet/>
      <dgm:spPr/>
      <dgm:t>
        <a:bodyPr/>
        <a:lstStyle/>
        <a:p>
          <a:endParaRPr lang="en-US"/>
        </a:p>
      </dgm:t>
    </dgm:pt>
    <dgm:pt modelId="{4B8D25ED-75B0-4B77-B4D5-4AFB1BA36A63}" type="pres">
      <dgm:prSet presAssocID="{A786F92C-9A1B-4864-A7E3-05E6E06D1115}" presName="vert0" presStyleCnt="0">
        <dgm:presLayoutVars>
          <dgm:dir/>
          <dgm:animOne val="branch"/>
          <dgm:animLvl val="lvl"/>
        </dgm:presLayoutVars>
      </dgm:prSet>
      <dgm:spPr/>
    </dgm:pt>
    <dgm:pt modelId="{47F0DB66-7B77-4FDF-BFE7-E9C58D4E29BA}" type="pres">
      <dgm:prSet presAssocID="{4B77F9C6-23CF-45A2-8E00-307B3BF6CA33}" presName="thickLine" presStyleLbl="alignNode1" presStyleIdx="0" presStyleCnt="3"/>
      <dgm:spPr/>
    </dgm:pt>
    <dgm:pt modelId="{E10FF803-E827-4E80-962D-8E13E7CF3A34}" type="pres">
      <dgm:prSet presAssocID="{4B77F9C6-23CF-45A2-8E00-307B3BF6CA33}" presName="horz1" presStyleCnt="0"/>
      <dgm:spPr/>
    </dgm:pt>
    <dgm:pt modelId="{DC583FE9-293E-457D-902C-5FAB6B3765C5}" type="pres">
      <dgm:prSet presAssocID="{4B77F9C6-23CF-45A2-8E00-307B3BF6CA33}" presName="tx1" presStyleLbl="revTx" presStyleIdx="0" presStyleCnt="3"/>
      <dgm:spPr/>
    </dgm:pt>
    <dgm:pt modelId="{35FD2369-B3A2-449D-8203-A48E6AF1813A}" type="pres">
      <dgm:prSet presAssocID="{4B77F9C6-23CF-45A2-8E00-307B3BF6CA33}" presName="vert1" presStyleCnt="0"/>
      <dgm:spPr/>
    </dgm:pt>
    <dgm:pt modelId="{9B6241CA-3640-4EF1-BF88-EE6DFC0035C2}" type="pres">
      <dgm:prSet presAssocID="{C6B00BC2-CDFD-47B9-ABAF-E4FD1D0BECF2}" presName="thickLine" presStyleLbl="alignNode1" presStyleIdx="1" presStyleCnt="3"/>
      <dgm:spPr/>
    </dgm:pt>
    <dgm:pt modelId="{F7672ED0-3A84-4FD9-8DDD-BBDB28E94017}" type="pres">
      <dgm:prSet presAssocID="{C6B00BC2-CDFD-47B9-ABAF-E4FD1D0BECF2}" presName="horz1" presStyleCnt="0"/>
      <dgm:spPr/>
    </dgm:pt>
    <dgm:pt modelId="{3D1A798C-E782-44F3-800C-67EB391F09EE}" type="pres">
      <dgm:prSet presAssocID="{C6B00BC2-CDFD-47B9-ABAF-E4FD1D0BECF2}" presName="tx1" presStyleLbl="revTx" presStyleIdx="1" presStyleCnt="3"/>
      <dgm:spPr/>
    </dgm:pt>
    <dgm:pt modelId="{F8A7684C-AE6F-40B1-A791-0DAC8CBF11C1}" type="pres">
      <dgm:prSet presAssocID="{C6B00BC2-CDFD-47B9-ABAF-E4FD1D0BECF2}" presName="vert1" presStyleCnt="0"/>
      <dgm:spPr/>
    </dgm:pt>
    <dgm:pt modelId="{B5B3C3C3-479B-4EB6-876A-1AA78A71BC28}" type="pres">
      <dgm:prSet presAssocID="{80139238-05C2-4B55-99C1-FA0A5519AA7C}" presName="thickLine" presStyleLbl="alignNode1" presStyleIdx="2" presStyleCnt="3"/>
      <dgm:spPr/>
    </dgm:pt>
    <dgm:pt modelId="{1C509B75-BEBE-4ADB-9EE5-C4736AFB772F}" type="pres">
      <dgm:prSet presAssocID="{80139238-05C2-4B55-99C1-FA0A5519AA7C}" presName="horz1" presStyleCnt="0"/>
      <dgm:spPr/>
    </dgm:pt>
    <dgm:pt modelId="{CBEC0C9E-BDAD-4166-8ECE-21181280BB93}" type="pres">
      <dgm:prSet presAssocID="{80139238-05C2-4B55-99C1-FA0A5519AA7C}" presName="tx1" presStyleLbl="revTx" presStyleIdx="2" presStyleCnt="3"/>
      <dgm:spPr/>
    </dgm:pt>
    <dgm:pt modelId="{A6209FB4-02E5-4FB4-B436-DC63AA6F7BDB}" type="pres">
      <dgm:prSet presAssocID="{80139238-05C2-4B55-99C1-FA0A5519AA7C}" presName="vert1" presStyleCnt="0"/>
      <dgm:spPr/>
    </dgm:pt>
  </dgm:ptLst>
  <dgm:cxnLst>
    <dgm:cxn modelId="{ED7DA348-84C0-4B02-AFC0-C1033321F8DE}" srcId="{A786F92C-9A1B-4864-A7E3-05E6E06D1115}" destId="{4B77F9C6-23CF-45A2-8E00-307B3BF6CA33}" srcOrd="0" destOrd="0" parTransId="{A4693878-CF2B-41C9-AA8C-82E669323A4A}" sibTransId="{403C923D-0338-403B-AFDF-4BF1A2ECF405}"/>
    <dgm:cxn modelId="{12C4D3A9-1038-4549-8A65-1A8731107757}" srcId="{A786F92C-9A1B-4864-A7E3-05E6E06D1115}" destId="{C6B00BC2-CDFD-47B9-ABAF-E4FD1D0BECF2}" srcOrd="1" destOrd="0" parTransId="{D27929A9-9D79-44D6-A0B8-F5D81F4AB9F0}" sibTransId="{6D4AB675-AA84-4DCF-BA5C-016059195563}"/>
    <dgm:cxn modelId="{81544BB0-5B95-451C-B2B8-E3C15DD9AD70}" type="presOf" srcId="{A786F92C-9A1B-4864-A7E3-05E6E06D1115}" destId="{4B8D25ED-75B0-4B77-B4D5-4AFB1BA36A63}" srcOrd="0" destOrd="0" presId="urn:microsoft.com/office/officeart/2008/layout/LinedList"/>
    <dgm:cxn modelId="{A9DF97B7-149A-4271-9514-23A4136D264E}" type="presOf" srcId="{4B77F9C6-23CF-45A2-8E00-307B3BF6CA33}" destId="{DC583FE9-293E-457D-902C-5FAB6B3765C5}" srcOrd="0" destOrd="0" presId="urn:microsoft.com/office/officeart/2008/layout/LinedList"/>
    <dgm:cxn modelId="{C6A241C3-A092-4E24-8737-933045F73F92}" type="presOf" srcId="{80139238-05C2-4B55-99C1-FA0A5519AA7C}" destId="{CBEC0C9E-BDAD-4166-8ECE-21181280BB93}" srcOrd="0" destOrd="0" presId="urn:microsoft.com/office/officeart/2008/layout/LinedList"/>
    <dgm:cxn modelId="{4259F9CA-7ACD-4A95-943A-23CA2E01D159}" srcId="{A786F92C-9A1B-4864-A7E3-05E6E06D1115}" destId="{80139238-05C2-4B55-99C1-FA0A5519AA7C}" srcOrd="2" destOrd="0" parTransId="{D8A99F78-C41A-4E22-B737-79F89924AC10}" sibTransId="{F1F5918F-2C5E-468A-BABA-93379841D401}"/>
    <dgm:cxn modelId="{CD319BDC-A3E9-47B3-A333-D4157E444717}" type="presOf" srcId="{C6B00BC2-CDFD-47B9-ABAF-E4FD1D0BECF2}" destId="{3D1A798C-E782-44F3-800C-67EB391F09EE}" srcOrd="0" destOrd="0" presId="urn:microsoft.com/office/officeart/2008/layout/LinedList"/>
    <dgm:cxn modelId="{4E5ECBE1-2DD7-48CF-927F-9D8364F26ACF}" type="presParOf" srcId="{4B8D25ED-75B0-4B77-B4D5-4AFB1BA36A63}" destId="{47F0DB66-7B77-4FDF-BFE7-E9C58D4E29BA}" srcOrd="0" destOrd="0" presId="urn:microsoft.com/office/officeart/2008/layout/LinedList"/>
    <dgm:cxn modelId="{4C0CE704-8370-49A0-B79C-6DB20BB6C21F}" type="presParOf" srcId="{4B8D25ED-75B0-4B77-B4D5-4AFB1BA36A63}" destId="{E10FF803-E827-4E80-962D-8E13E7CF3A34}" srcOrd="1" destOrd="0" presId="urn:microsoft.com/office/officeart/2008/layout/LinedList"/>
    <dgm:cxn modelId="{70FC9655-4AEC-404C-8609-2DB5062B15B8}" type="presParOf" srcId="{E10FF803-E827-4E80-962D-8E13E7CF3A34}" destId="{DC583FE9-293E-457D-902C-5FAB6B3765C5}" srcOrd="0" destOrd="0" presId="urn:microsoft.com/office/officeart/2008/layout/LinedList"/>
    <dgm:cxn modelId="{4ED7C942-EA05-4850-A3A1-F9FCDE695261}" type="presParOf" srcId="{E10FF803-E827-4E80-962D-8E13E7CF3A34}" destId="{35FD2369-B3A2-449D-8203-A48E6AF1813A}" srcOrd="1" destOrd="0" presId="urn:microsoft.com/office/officeart/2008/layout/LinedList"/>
    <dgm:cxn modelId="{F613BF96-89B1-472B-A5F1-DD81B894A4B7}" type="presParOf" srcId="{4B8D25ED-75B0-4B77-B4D5-4AFB1BA36A63}" destId="{9B6241CA-3640-4EF1-BF88-EE6DFC0035C2}" srcOrd="2" destOrd="0" presId="urn:microsoft.com/office/officeart/2008/layout/LinedList"/>
    <dgm:cxn modelId="{0AADDC48-0467-4790-9C13-C1C05B216346}" type="presParOf" srcId="{4B8D25ED-75B0-4B77-B4D5-4AFB1BA36A63}" destId="{F7672ED0-3A84-4FD9-8DDD-BBDB28E94017}" srcOrd="3" destOrd="0" presId="urn:microsoft.com/office/officeart/2008/layout/LinedList"/>
    <dgm:cxn modelId="{CFEBF94C-E838-4546-80C9-87337560D3A8}" type="presParOf" srcId="{F7672ED0-3A84-4FD9-8DDD-BBDB28E94017}" destId="{3D1A798C-E782-44F3-800C-67EB391F09EE}" srcOrd="0" destOrd="0" presId="urn:microsoft.com/office/officeart/2008/layout/LinedList"/>
    <dgm:cxn modelId="{60E2B111-9B27-4F02-9E7F-478C3383930B}" type="presParOf" srcId="{F7672ED0-3A84-4FD9-8DDD-BBDB28E94017}" destId="{F8A7684C-AE6F-40B1-A791-0DAC8CBF11C1}" srcOrd="1" destOrd="0" presId="urn:microsoft.com/office/officeart/2008/layout/LinedList"/>
    <dgm:cxn modelId="{21D32F0B-4E3E-422D-B853-BDA6141A0795}" type="presParOf" srcId="{4B8D25ED-75B0-4B77-B4D5-4AFB1BA36A63}" destId="{B5B3C3C3-479B-4EB6-876A-1AA78A71BC28}" srcOrd="4" destOrd="0" presId="urn:microsoft.com/office/officeart/2008/layout/LinedList"/>
    <dgm:cxn modelId="{B981CCE6-5BE1-4F26-9F7E-39490F76B3B6}" type="presParOf" srcId="{4B8D25ED-75B0-4B77-B4D5-4AFB1BA36A63}" destId="{1C509B75-BEBE-4ADB-9EE5-C4736AFB772F}" srcOrd="5" destOrd="0" presId="urn:microsoft.com/office/officeart/2008/layout/LinedList"/>
    <dgm:cxn modelId="{F2983FA0-8B26-4DAC-88E8-282E3EF26292}" type="presParOf" srcId="{1C509B75-BEBE-4ADB-9EE5-C4736AFB772F}" destId="{CBEC0C9E-BDAD-4166-8ECE-21181280BB93}" srcOrd="0" destOrd="0" presId="urn:microsoft.com/office/officeart/2008/layout/LinedList"/>
    <dgm:cxn modelId="{EB46E820-B150-4453-83BF-E6691A36C3D3}" type="presParOf" srcId="{1C509B75-BEBE-4ADB-9EE5-C4736AFB772F}" destId="{A6209FB4-02E5-4FB4-B436-DC63AA6F7BD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28FBAB-D436-48AC-B921-2810E7112583}"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608E49D-F266-46DF-B0A9-6E121748C9C9}">
      <dgm:prSet custT="1"/>
      <dgm:spPr/>
      <dgm:t>
        <a:bodyPr/>
        <a:lstStyle/>
        <a:p>
          <a:r>
            <a:rPr lang="en-US" sz="2800"/>
            <a:t>Precinct 1	2823</a:t>
          </a:r>
          <a:endParaRPr lang="en-US" sz="2800" dirty="0"/>
        </a:p>
      </dgm:t>
    </dgm:pt>
    <dgm:pt modelId="{0FF229FA-AA12-4B66-B7D3-A6E033683C67}" type="parTrans" cxnId="{5B099087-F9D6-44F0-A37A-B1A082015FAE}">
      <dgm:prSet/>
      <dgm:spPr/>
      <dgm:t>
        <a:bodyPr/>
        <a:lstStyle/>
        <a:p>
          <a:endParaRPr lang="en-US"/>
        </a:p>
      </dgm:t>
    </dgm:pt>
    <dgm:pt modelId="{1DD0CC7E-A822-46F4-9795-A9671C86DA5B}" type="sibTrans" cxnId="{5B099087-F9D6-44F0-A37A-B1A082015FAE}">
      <dgm:prSet/>
      <dgm:spPr/>
      <dgm:t>
        <a:bodyPr/>
        <a:lstStyle/>
        <a:p>
          <a:endParaRPr lang="en-US"/>
        </a:p>
      </dgm:t>
    </dgm:pt>
    <dgm:pt modelId="{3C0B1D51-13EE-4CCA-B5B8-B3433C801291}">
      <dgm:prSet custT="1"/>
      <dgm:spPr/>
      <dgm:t>
        <a:bodyPr/>
        <a:lstStyle/>
        <a:p>
          <a:r>
            <a:rPr lang="en-US" sz="2800"/>
            <a:t>Precinct 2	2857</a:t>
          </a:r>
          <a:endParaRPr lang="en-US" sz="2800" dirty="0"/>
        </a:p>
      </dgm:t>
    </dgm:pt>
    <dgm:pt modelId="{0C2E7FE3-93A7-4A3B-8902-A282CFA7F329}" type="parTrans" cxnId="{06D7E879-B2E4-4127-A603-F3D20265A5D2}">
      <dgm:prSet/>
      <dgm:spPr/>
      <dgm:t>
        <a:bodyPr/>
        <a:lstStyle/>
        <a:p>
          <a:endParaRPr lang="en-US"/>
        </a:p>
      </dgm:t>
    </dgm:pt>
    <dgm:pt modelId="{BE0C40E8-A551-47FF-B985-876610BA1B71}" type="sibTrans" cxnId="{06D7E879-B2E4-4127-A603-F3D20265A5D2}">
      <dgm:prSet/>
      <dgm:spPr/>
      <dgm:t>
        <a:bodyPr/>
        <a:lstStyle/>
        <a:p>
          <a:endParaRPr lang="en-US"/>
        </a:p>
      </dgm:t>
    </dgm:pt>
    <dgm:pt modelId="{FA505323-C4DF-46B1-8BAC-130A1814DBFD}">
      <dgm:prSet custT="1"/>
      <dgm:spPr/>
      <dgm:t>
        <a:bodyPr/>
        <a:lstStyle/>
        <a:p>
          <a:r>
            <a:rPr lang="en-US" sz="2800"/>
            <a:t>Precinct 3	3005</a:t>
          </a:r>
        </a:p>
      </dgm:t>
    </dgm:pt>
    <dgm:pt modelId="{6B422A13-25FF-4297-AE40-01962C453BB2}" type="parTrans" cxnId="{055B4A19-8EE7-423D-9E75-C1ED5EA9944B}">
      <dgm:prSet/>
      <dgm:spPr/>
      <dgm:t>
        <a:bodyPr/>
        <a:lstStyle/>
        <a:p>
          <a:endParaRPr lang="en-US"/>
        </a:p>
      </dgm:t>
    </dgm:pt>
    <dgm:pt modelId="{8EC6F2F1-2706-42D3-9F2E-62A6CD7C9866}" type="sibTrans" cxnId="{055B4A19-8EE7-423D-9E75-C1ED5EA9944B}">
      <dgm:prSet/>
      <dgm:spPr/>
      <dgm:t>
        <a:bodyPr/>
        <a:lstStyle/>
        <a:p>
          <a:endParaRPr lang="en-US"/>
        </a:p>
      </dgm:t>
    </dgm:pt>
    <dgm:pt modelId="{4A6B72ED-93B0-49DA-A3AA-BC32B9023F0B}">
      <dgm:prSet custT="1"/>
      <dgm:spPr/>
      <dgm:t>
        <a:bodyPr/>
        <a:lstStyle/>
        <a:p>
          <a:r>
            <a:rPr lang="en-US" sz="2800" dirty="0"/>
            <a:t>Precinct 4	2933</a:t>
          </a:r>
        </a:p>
      </dgm:t>
    </dgm:pt>
    <dgm:pt modelId="{A76BFFAC-645B-49AC-8286-06A6BB736789}" type="parTrans" cxnId="{55C41698-E2D4-4B41-B18B-EF6D9B31149C}">
      <dgm:prSet/>
      <dgm:spPr/>
      <dgm:t>
        <a:bodyPr/>
        <a:lstStyle/>
        <a:p>
          <a:endParaRPr lang="en-US"/>
        </a:p>
      </dgm:t>
    </dgm:pt>
    <dgm:pt modelId="{83E15FA1-52BA-4C93-862E-F480D8106622}" type="sibTrans" cxnId="{55C41698-E2D4-4B41-B18B-EF6D9B31149C}">
      <dgm:prSet/>
      <dgm:spPr/>
      <dgm:t>
        <a:bodyPr/>
        <a:lstStyle/>
        <a:p>
          <a:endParaRPr lang="en-US"/>
        </a:p>
      </dgm:t>
    </dgm:pt>
    <dgm:pt modelId="{14C58A73-EF5E-4A93-8518-100FF6E50FD3}">
      <dgm:prSet custT="1"/>
      <dgm:spPr/>
      <dgm:t>
        <a:bodyPr/>
        <a:lstStyle/>
        <a:p>
          <a:r>
            <a:rPr lang="en-US" sz="2800"/>
            <a:t>Precinct 5	2741</a:t>
          </a:r>
          <a:endParaRPr lang="en-US" sz="2800" dirty="0"/>
        </a:p>
      </dgm:t>
    </dgm:pt>
    <dgm:pt modelId="{CC8BC9B4-7E8C-4909-9C6F-7AF37A7E49BF}" type="parTrans" cxnId="{8B743831-DB58-4B67-BCF0-51362290F4CF}">
      <dgm:prSet/>
      <dgm:spPr/>
      <dgm:t>
        <a:bodyPr/>
        <a:lstStyle/>
        <a:p>
          <a:endParaRPr lang="en-US"/>
        </a:p>
      </dgm:t>
    </dgm:pt>
    <dgm:pt modelId="{6074E988-D913-4DB5-A700-31F704719BDF}" type="sibTrans" cxnId="{8B743831-DB58-4B67-BCF0-51362290F4CF}">
      <dgm:prSet/>
      <dgm:spPr/>
      <dgm:t>
        <a:bodyPr/>
        <a:lstStyle/>
        <a:p>
          <a:endParaRPr lang="en-US"/>
        </a:p>
      </dgm:t>
    </dgm:pt>
    <dgm:pt modelId="{3A820D44-B11E-42D1-98EE-E8D8288D565E}">
      <dgm:prSet custT="1"/>
      <dgm:spPr/>
      <dgm:t>
        <a:bodyPr/>
        <a:lstStyle/>
        <a:p>
          <a:r>
            <a:rPr lang="en-US" sz="2800"/>
            <a:t>Precinct 6	2911</a:t>
          </a:r>
        </a:p>
      </dgm:t>
    </dgm:pt>
    <dgm:pt modelId="{940A1A11-EECF-4FF2-ACAA-336F7E3EE2C0}" type="parTrans" cxnId="{690AA950-9733-4327-8E94-C276456B0D0E}">
      <dgm:prSet/>
      <dgm:spPr/>
      <dgm:t>
        <a:bodyPr/>
        <a:lstStyle/>
        <a:p>
          <a:endParaRPr lang="en-US"/>
        </a:p>
      </dgm:t>
    </dgm:pt>
    <dgm:pt modelId="{C49F38C6-30C1-49D7-BB86-B0E0890611ED}" type="sibTrans" cxnId="{690AA950-9733-4327-8E94-C276456B0D0E}">
      <dgm:prSet/>
      <dgm:spPr/>
      <dgm:t>
        <a:bodyPr/>
        <a:lstStyle/>
        <a:p>
          <a:endParaRPr lang="en-US"/>
        </a:p>
      </dgm:t>
    </dgm:pt>
    <dgm:pt modelId="{E7FDBC09-E7F8-46C9-9D82-FD24820C1E7D}">
      <dgm:prSet custT="1"/>
      <dgm:spPr/>
      <dgm:t>
        <a:bodyPr/>
        <a:lstStyle/>
        <a:p>
          <a:r>
            <a:rPr lang="en-US" sz="2800"/>
            <a:t>Precinct 7	2755</a:t>
          </a:r>
          <a:endParaRPr lang="en-US" sz="2800" dirty="0"/>
        </a:p>
      </dgm:t>
    </dgm:pt>
    <dgm:pt modelId="{9B5992FB-827F-45F9-878F-CC8A22A3D825}" type="parTrans" cxnId="{DB2AADD9-7A08-4DCC-9B18-F179C753DD35}">
      <dgm:prSet/>
      <dgm:spPr/>
      <dgm:t>
        <a:bodyPr/>
        <a:lstStyle/>
        <a:p>
          <a:endParaRPr lang="en-US"/>
        </a:p>
      </dgm:t>
    </dgm:pt>
    <dgm:pt modelId="{ECA34344-76D1-4992-835F-836A703FA351}" type="sibTrans" cxnId="{DB2AADD9-7A08-4DCC-9B18-F179C753DD35}">
      <dgm:prSet/>
      <dgm:spPr/>
      <dgm:t>
        <a:bodyPr/>
        <a:lstStyle/>
        <a:p>
          <a:endParaRPr lang="en-US"/>
        </a:p>
      </dgm:t>
    </dgm:pt>
    <dgm:pt modelId="{E88A7009-46F6-4236-879B-DE273C6C544B}">
      <dgm:prSet custT="1"/>
      <dgm:spPr/>
      <dgm:t>
        <a:bodyPr/>
        <a:lstStyle/>
        <a:p>
          <a:r>
            <a:rPr lang="en-US" sz="2800"/>
            <a:t>Precinct 8	2960</a:t>
          </a:r>
          <a:endParaRPr lang="en-US" sz="2800" dirty="0"/>
        </a:p>
      </dgm:t>
    </dgm:pt>
    <dgm:pt modelId="{9FF864C9-8447-45C1-9C1F-FA0B3CF99309}" type="parTrans" cxnId="{3B32B650-FB75-4533-93BF-895AED5F9996}">
      <dgm:prSet/>
      <dgm:spPr/>
      <dgm:t>
        <a:bodyPr/>
        <a:lstStyle/>
        <a:p>
          <a:endParaRPr lang="en-US"/>
        </a:p>
      </dgm:t>
    </dgm:pt>
    <dgm:pt modelId="{9A86D120-5F27-4A91-82A7-E10D9F94F40F}" type="sibTrans" cxnId="{3B32B650-FB75-4533-93BF-895AED5F9996}">
      <dgm:prSet/>
      <dgm:spPr/>
      <dgm:t>
        <a:bodyPr/>
        <a:lstStyle/>
        <a:p>
          <a:endParaRPr lang="en-US"/>
        </a:p>
      </dgm:t>
    </dgm:pt>
    <dgm:pt modelId="{DA2BEB27-2047-49B4-AB98-00C4850F6D9F}">
      <dgm:prSet custT="1"/>
      <dgm:spPr/>
      <dgm:t>
        <a:bodyPr/>
        <a:lstStyle/>
        <a:p>
          <a:r>
            <a:rPr lang="en-US" sz="2800"/>
            <a:t>Precinct 9	2868</a:t>
          </a:r>
          <a:endParaRPr lang="en-US" sz="2800" dirty="0"/>
        </a:p>
      </dgm:t>
    </dgm:pt>
    <dgm:pt modelId="{B597594F-871B-4BE0-B978-70DE33A0F59C}" type="parTrans" cxnId="{6C8CDD1C-C1E8-43CC-BF71-9FD3D11C7066}">
      <dgm:prSet/>
      <dgm:spPr/>
      <dgm:t>
        <a:bodyPr/>
        <a:lstStyle/>
        <a:p>
          <a:endParaRPr lang="en-US"/>
        </a:p>
      </dgm:t>
    </dgm:pt>
    <dgm:pt modelId="{FEE74430-C108-441D-9261-574389615CC9}" type="sibTrans" cxnId="{6C8CDD1C-C1E8-43CC-BF71-9FD3D11C7066}">
      <dgm:prSet/>
      <dgm:spPr/>
      <dgm:t>
        <a:bodyPr/>
        <a:lstStyle/>
        <a:p>
          <a:endParaRPr lang="en-US"/>
        </a:p>
      </dgm:t>
    </dgm:pt>
    <dgm:pt modelId="{F4500FEB-0846-4036-BDB8-E87979E26C03}">
      <dgm:prSet custT="1"/>
      <dgm:spPr/>
      <dgm:t>
        <a:bodyPr/>
        <a:lstStyle/>
        <a:p>
          <a:r>
            <a:rPr lang="en-US" sz="2800"/>
            <a:t>Precinct 10	2777</a:t>
          </a:r>
          <a:endParaRPr lang="en-US" sz="2800" dirty="0"/>
        </a:p>
      </dgm:t>
    </dgm:pt>
    <dgm:pt modelId="{7A510F5B-F10D-4C74-AA41-B099BE84FABC}" type="parTrans" cxnId="{20CCBE37-C0E2-44B0-A548-C38802762A28}">
      <dgm:prSet/>
      <dgm:spPr/>
      <dgm:t>
        <a:bodyPr/>
        <a:lstStyle/>
        <a:p>
          <a:endParaRPr lang="en-US"/>
        </a:p>
      </dgm:t>
    </dgm:pt>
    <dgm:pt modelId="{C5A81B4E-55B6-4546-A8A1-0361E8055255}" type="sibTrans" cxnId="{20CCBE37-C0E2-44B0-A548-C38802762A28}">
      <dgm:prSet/>
      <dgm:spPr/>
      <dgm:t>
        <a:bodyPr/>
        <a:lstStyle/>
        <a:p>
          <a:endParaRPr lang="en-US"/>
        </a:p>
      </dgm:t>
    </dgm:pt>
    <dgm:pt modelId="{7069582C-A841-4A54-883F-B439D4241A78}">
      <dgm:prSet custT="1"/>
      <dgm:spPr/>
      <dgm:t>
        <a:bodyPr/>
        <a:lstStyle/>
        <a:p>
          <a:r>
            <a:rPr lang="en-US" sz="2800"/>
            <a:t>TOTAL 		28630</a:t>
          </a:r>
          <a:endParaRPr lang="en-US" sz="2800" dirty="0"/>
        </a:p>
      </dgm:t>
    </dgm:pt>
    <dgm:pt modelId="{6F81E4B6-F9C8-45C2-B65C-C7B8EB583FDE}" type="parTrans" cxnId="{1E205918-6453-4906-B0F6-513E5F485BC9}">
      <dgm:prSet/>
      <dgm:spPr/>
      <dgm:t>
        <a:bodyPr/>
        <a:lstStyle/>
        <a:p>
          <a:endParaRPr lang="en-US"/>
        </a:p>
      </dgm:t>
    </dgm:pt>
    <dgm:pt modelId="{6DB5ABD0-E933-487B-9831-4C18F222C47E}" type="sibTrans" cxnId="{1E205918-6453-4906-B0F6-513E5F485BC9}">
      <dgm:prSet/>
      <dgm:spPr/>
      <dgm:t>
        <a:bodyPr/>
        <a:lstStyle/>
        <a:p>
          <a:endParaRPr lang="en-US"/>
        </a:p>
      </dgm:t>
    </dgm:pt>
    <dgm:pt modelId="{94A127C1-50F8-437F-9720-98124B9BA824}">
      <dgm:prSet custT="1"/>
      <dgm:spPr/>
      <dgm:t>
        <a:bodyPr/>
        <a:lstStyle/>
        <a:p>
          <a:r>
            <a:rPr lang="en-US" sz="2800" dirty="0"/>
            <a:t>A </a:t>
          </a:r>
        </a:p>
      </dgm:t>
    </dgm:pt>
    <dgm:pt modelId="{73BB6D3C-028F-4501-84AB-0DAD03040948}" type="parTrans" cxnId="{C81DA081-B1FC-43A9-A064-0914525C4AEC}">
      <dgm:prSet/>
      <dgm:spPr/>
    </dgm:pt>
    <dgm:pt modelId="{DF9F518C-4150-4D89-9080-61171E3C0A4C}" type="sibTrans" cxnId="{C81DA081-B1FC-43A9-A064-0914525C4AEC}">
      <dgm:prSet/>
      <dgm:spPr/>
    </dgm:pt>
    <dgm:pt modelId="{8E9B33AC-E8C9-49E2-A31E-34C192DD5AC4}" type="pres">
      <dgm:prSet presAssocID="{0428FBAB-D436-48AC-B921-2810E7112583}" presName="vert0" presStyleCnt="0">
        <dgm:presLayoutVars>
          <dgm:dir/>
          <dgm:animOne val="branch"/>
          <dgm:animLvl val="lvl"/>
        </dgm:presLayoutVars>
      </dgm:prSet>
      <dgm:spPr/>
    </dgm:pt>
    <dgm:pt modelId="{22064C20-A2EA-4775-BC85-B15945AAE34A}" type="pres">
      <dgm:prSet presAssocID="{A608E49D-F266-46DF-B0A9-6E121748C9C9}" presName="thickLine" presStyleLbl="alignNode1" presStyleIdx="0" presStyleCnt="11"/>
      <dgm:spPr/>
    </dgm:pt>
    <dgm:pt modelId="{9E02770B-62D1-4131-8BB4-AE04D6B849EC}" type="pres">
      <dgm:prSet presAssocID="{A608E49D-F266-46DF-B0A9-6E121748C9C9}" presName="horz1" presStyleCnt="0"/>
      <dgm:spPr/>
    </dgm:pt>
    <dgm:pt modelId="{AD6F8221-C6A3-43E5-9F76-54A7B7A6FC2E}" type="pres">
      <dgm:prSet presAssocID="{A608E49D-F266-46DF-B0A9-6E121748C9C9}" presName="tx1" presStyleLbl="revTx" presStyleIdx="0" presStyleCnt="12"/>
      <dgm:spPr/>
    </dgm:pt>
    <dgm:pt modelId="{A8210F6C-3C9E-45AA-B3A5-2E5FE7A82B11}" type="pres">
      <dgm:prSet presAssocID="{A608E49D-F266-46DF-B0A9-6E121748C9C9}" presName="vert1" presStyleCnt="0"/>
      <dgm:spPr/>
    </dgm:pt>
    <dgm:pt modelId="{E67A8EDC-DCC3-4F0E-9DC4-964F30526379}" type="pres">
      <dgm:prSet presAssocID="{3C0B1D51-13EE-4CCA-B5B8-B3433C801291}" presName="thickLine" presStyleLbl="alignNode1" presStyleIdx="1" presStyleCnt="11"/>
      <dgm:spPr/>
    </dgm:pt>
    <dgm:pt modelId="{01B89772-3B06-401D-9862-2D97F2005E70}" type="pres">
      <dgm:prSet presAssocID="{3C0B1D51-13EE-4CCA-B5B8-B3433C801291}" presName="horz1" presStyleCnt="0"/>
      <dgm:spPr/>
    </dgm:pt>
    <dgm:pt modelId="{C9C01054-AA9D-4206-BB99-5BA281FC334E}" type="pres">
      <dgm:prSet presAssocID="{3C0B1D51-13EE-4CCA-B5B8-B3433C801291}" presName="tx1" presStyleLbl="revTx" presStyleIdx="1" presStyleCnt="12"/>
      <dgm:spPr/>
    </dgm:pt>
    <dgm:pt modelId="{43A65F4E-8A3C-4099-8479-3B463E1CEB1D}" type="pres">
      <dgm:prSet presAssocID="{3C0B1D51-13EE-4CCA-B5B8-B3433C801291}" presName="vert1" presStyleCnt="0"/>
      <dgm:spPr/>
    </dgm:pt>
    <dgm:pt modelId="{C7823121-2101-45D7-98AF-7A29FA5EF8DB}" type="pres">
      <dgm:prSet presAssocID="{FA505323-C4DF-46B1-8BAC-130A1814DBFD}" presName="thickLine" presStyleLbl="alignNode1" presStyleIdx="2" presStyleCnt="11"/>
      <dgm:spPr/>
    </dgm:pt>
    <dgm:pt modelId="{4A2EFEA2-15DE-41D7-A447-D1CD4ED3C6BA}" type="pres">
      <dgm:prSet presAssocID="{FA505323-C4DF-46B1-8BAC-130A1814DBFD}" presName="horz1" presStyleCnt="0"/>
      <dgm:spPr/>
    </dgm:pt>
    <dgm:pt modelId="{38867496-AF5D-4CAB-A983-7DDD06A72669}" type="pres">
      <dgm:prSet presAssocID="{FA505323-C4DF-46B1-8BAC-130A1814DBFD}" presName="tx1" presStyleLbl="revTx" presStyleIdx="2" presStyleCnt="12"/>
      <dgm:spPr/>
    </dgm:pt>
    <dgm:pt modelId="{0239FF68-1B7A-4BD2-BC03-926A57E33F3E}" type="pres">
      <dgm:prSet presAssocID="{FA505323-C4DF-46B1-8BAC-130A1814DBFD}" presName="vert1" presStyleCnt="0"/>
      <dgm:spPr/>
    </dgm:pt>
    <dgm:pt modelId="{B5FC0A4D-3146-4660-B72D-2C40FEBF777F}" type="pres">
      <dgm:prSet presAssocID="{4A6B72ED-93B0-49DA-A3AA-BC32B9023F0B}" presName="thickLine" presStyleLbl="alignNode1" presStyleIdx="3" presStyleCnt="11"/>
      <dgm:spPr/>
    </dgm:pt>
    <dgm:pt modelId="{1156EAED-6786-4577-B6A7-C1EBEC843866}" type="pres">
      <dgm:prSet presAssocID="{4A6B72ED-93B0-49DA-A3AA-BC32B9023F0B}" presName="horz1" presStyleCnt="0"/>
      <dgm:spPr/>
    </dgm:pt>
    <dgm:pt modelId="{0BF6BB01-A44C-416F-AF48-88928AE95BBD}" type="pres">
      <dgm:prSet presAssocID="{4A6B72ED-93B0-49DA-A3AA-BC32B9023F0B}" presName="tx1" presStyleLbl="revTx" presStyleIdx="3" presStyleCnt="12"/>
      <dgm:spPr/>
    </dgm:pt>
    <dgm:pt modelId="{4D7D4D63-89A6-4291-8E51-7B5D2BD55063}" type="pres">
      <dgm:prSet presAssocID="{4A6B72ED-93B0-49DA-A3AA-BC32B9023F0B}" presName="vert1" presStyleCnt="0"/>
      <dgm:spPr/>
    </dgm:pt>
    <dgm:pt modelId="{374A9790-6431-42AA-915C-5B7B1CA00A46}" type="pres">
      <dgm:prSet presAssocID="{94A127C1-50F8-437F-9720-98124B9BA824}" presName="vertSpace2a" presStyleCnt="0"/>
      <dgm:spPr/>
    </dgm:pt>
    <dgm:pt modelId="{932A3BFA-E6B1-425B-A271-733B766C21F6}" type="pres">
      <dgm:prSet presAssocID="{94A127C1-50F8-437F-9720-98124B9BA824}" presName="horz2" presStyleCnt="0"/>
      <dgm:spPr/>
    </dgm:pt>
    <dgm:pt modelId="{67581711-D681-45E5-9148-58866321A10A}" type="pres">
      <dgm:prSet presAssocID="{94A127C1-50F8-437F-9720-98124B9BA824}" presName="horzSpace2" presStyleCnt="0"/>
      <dgm:spPr/>
    </dgm:pt>
    <dgm:pt modelId="{3B08DEFA-263C-41E8-AD40-8A57E9CDD91C}" type="pres">
      <dgm:prSet presAssocID="{94A127C1-50F8-437F-9720-98124B9BA824}" presName="tx2" presStyleLbl="revTx" presStyleIdx="4" presStyleCnt="12"/>
      <dgm:spPr/>
    </dgm:pt>
    <dgm:pt modelId="{C85E8B75-0EA2-4161-9E1C-76C1B51EFABF}" type="pres">
      <dgm:prSet presAssocID="{94A127C1-50F8-437F-9720-98124B9BA824}" presName="vert2" presStyleCnt="0"/>
      <dgm:spPr/>
    </dgm:pt>
    <dgm:pt modelId="{F3B0140B-8908-4A72-9B39-E3D108EFC0A5}" type="pres">
      <dgm:prSet presAssocID="{94A127C1-50F8-437F-9720-98124B9BA824}" presName="thinLine2b" presStyleLbl="callout" presStyleIdx="0" presStyleCnt="1"/>
      <dgm:spPr/>
    </dgm:pt>
    <dgm:pt modelId="{0D938486-9EFE-47B5-8349-3DF340C3F715}" type="pres">
      <dgm:prSet presAssocID="{94A127C1-50F8-437F-9720-98124B9BA824}" presName="vertSpace2b" presStyleCnt="0"/>
      <dgm:spPr/>
    </dgm:pt>
    <dgm:pt modelId="{64178B55-686F-49DB-A771-F715AD75D4DA}" type="pres">
      <dgm:prSet presAssocID="{14C58A73-EF5E-4A93-8518-100FF6E50FD3}" presName="thickLine" presStyleLbl="alignNode1" presStyleIdx="4" presStyleCnt="11"/>
      <dgm:spPr/>
    </dgm:pt>
    <dgm:pt modelId="{06C28E15-3FE5-4674-83BE-BFA8263C5B30}" type="pres">
      <dgm:prSet presAssocID="{14C58A73-EF5E-4A93-8518-100FF6E50FD3}" presName="horz1" presStyleCnt="0"/>
      <dgm:spPr/>
    </dgm:pt>
    <dgm:pt modelId="{5795EAE1-6E30-4203-A445-B4AF01848207}" type="pres">
      <dgm:prSet presAssocID="{14C58A73-EF5E-4A93-8518-100FF6E50FD3}" presName="tx1" presStyleLbl="revTx" presStyleIdx="5" presStyleCnt="12"/>
      <dgm:spPr/>
    </dgm:pt>
    <dgm:pt modelId="{5C7FB54E-805F-4D25-93B5-99BF7B032768}" type="pres">
      <dgm:prSet presAssocID="{14C58A73-EF5E-4A93-8518-100FF6E50FD3}" presName="vert1" presStyleCnt="0"/>
      <dgm:spPr/>
    </dgm:pt>
    <dgm:pt modelId="{92281009-31AD-4F9B-A1D9-93AB0DC9B021}" type="pres">
      <dgm:prSet presAssocID="{3A820D44-B11E-42D1-98EE-E8D8288D565E}" presName="thickLine" presStyleLbl="alignNode1" presStyleIdx="5" presStyleCnt="11"/>
      <dgm:spPr/>
    </dgm:pt>
    <dgm:pt modelId="{2247F95B-CAB5-48F2-B5C2-CE6F46894238}" type="pres">
      <dgm:prSet presAssocID="{3A820D44-B11E-42D1-98EE-E8D8288D565E}" presName="horz1" presStyleCnt="0"/>
      <dgm:spPr/>
    </dgm:pt>
    <dgm:pt modelId="{A4C0FA4F-22DA-4B34-B621-957DCCB3BA0D}" type="pres">
      <dgm:prSet presAssocID="{3A820D44-B11E-42D1-98EE-E8D8288D565E}" presName="tx1" presStyleLbl="revTx" presStyleIdx="6" presStyleCnt="12"/>
      <dgm:spPr/>
    </dgm:pt>
    <dgm:pt modelId="{2F9D225F-0060-4303-AA1C-4151BF03A098}" type="pres">
      <dgm:prSet presAssocID="{3A820D44-B11E-42D1-98EE-E8D8288D565E}" presName="vert1" presStyleCnt="0"/>
      <dgm:spPr/>
    </dgm:pt>
    <dgm:pt modelId="{AA2CC430-4100-4634-A253-BBA66D0D3941}" type="pres">
      <dgm:prSet presAssocID="{E7FDBC09-E7F8-46C9-9D82-FD24820C1E7D}" presName="thickLine" presStyleLbl="alignNode1" presStyleIdx="6" presStyleCnt="11"/>
      <dgm:spPr/>
    </dgm:pt>
    <dgm:pt modelId="{847F69FE-2E99-4F80-8737-57537080CB74}" type="pres">
      <dgm:prSet presAssocID="{E7FDBC09-E7F8-46C9-9D82-FD24820C1E7D}" presName="horz1" presStyleCnt="0"/>
      <dgm:spPr/>
    </dgm:pt>
    <dgm:pt modelId="{43216CFC-05DB-49AA-B9A1-CF796F9E9046}" type="pres">
      <dgm:prSet presAssocID="{E7FDBC09-E7F8-46C9-9D82-FD24820C1E7D}" presName="tx1" presStyleLbl="revTx" presStyleIdx="7" presStyleCnt="12"/>
      <dgm:spPr/>
    </dgm:pt>
    <dgm:pt modelId="{E58827C4-0748-4246-AA6D-640FCB9DB2BB}" type="pres">
      <dgm:prSet presAssocID="{E7FDBC09-E7F8-46C9-9D82-FD24820C1E7D}" presName="vert1" presStyleCnt="0"/>
      <dgm:spPr/>
    </dgm:pt>
    <dgm:pt modelId="{3D2DCB61-5877-47A6-AB05-A5ED268BD0B2}" type="pres">
      <dgm:prSet presAssocID="{E88A7009-46F6-4236-879B-DE273C6C544B}" presName="thickLine" presStyleLbl="alignNode1" presStyleIdx="7" presStyleCnt="11"/>
      <dgm:spPr/>
    </dgm:pt>
    <dgm:pt modelId="{6C747C86-187B-462A-B6BA-95313AB3F451}" type="pres">
      <dgm:prSet presAssocID="{E88A7009-46F6-4236-879B-DE273C6C544B}" presName="horz1" presStyleCnt="0"/>
      <dgm:spPr/>
    </dgm:pt>
    <dgm:pt modelId="{84F44C2B-A039-4584-A025-A17AB7743C68}" type="pres">
      <dgm:prSet presAssocID="{E88A7009-46F6-4236-879B-DE273C6C544B}" presName="tx1" presStyleLbl="revTx" presStyleIdx="8" presStyleCnt="12"/>
      <dgm:spPr/>
    </dgm:pt>
    <dgm:pt modelId="{516DA188-33CF-4824-8E6F-FE48F9A3606D}" type="pres">
      <dgm:prSet presAssocID="{E88A7009-46F6-4236-879B-DE273C6C544B}" presName="vert1" presStyleCnt="0"/>
      <dgm:spPr/>
    </dgm:pt>
    <dgm:pt modelId="{66865B3B-269F-4130-8693-7B6EDCEE9D3B}" type="pres">
      <dgm:prSet presAssocID="{DA2BEB27-2047-49B4-AB98-00C4850F6D9F}" presName="thickLine" presStyleLbl="alignNode1" presStyleIdx="8" presStyleCnt="11"/>
      <dgm:spPr/>
    </dgm:pt>
    <dgm:pt modelId="{42902CB1-1B5F-4350-9EF6-A295DE4AF889}" type="pres">
      <dgm:prSet presAssocID="{DA2BEB27-2047-49B4-AB98-00C4850F6D9F}" presName="horz1" presStyleCnt="0"/>
      <dgm:spPr/>
    </dgm:pt>
    <dgm:pt modelId="{761DE220-9F93-4884-90F8-509E79716933}" type="pres">
      <dgm:prSet presAssocID="{DA2BEB27-2047-49B4-AB98-00C4850F6D9F}" presName="tx1" presStyleLbl="revTx" presStyleIdx="9" presStyleCnt="12"/>
      <dgm:spPr/>
    </dgm:pt>
    <dgm:pt modelId="{C0DAA3C6-A5ED-4666-B895-FF3EAA0FEB52}" type="pres">
      <dgm:prSet presAssocID="{DA2BEB27-2047-49B4-AB98-00C4850F6D9F}" presName="vert1" presStyleCnt="0"/>
      <dgm:spPr/>
    </dgm:pt>
    <dgm:pt modelId="{B3A5AE1E-3438-48BD-8C01-3E35D91E8DD6}" type="pres">
      <dgm:prSet presAssocID="{F4500FEB-0846-4036-BDB8-E87979E26C03}" presName="thickLine" presStyleLbl="alignNode1" presStyleIdx="9" presStyleCnt="11"/>
      <dgm:spPr/>
    </dgm:pt>
    <dgm:pt modelId="{36BF6414-6215-4EEE-BDBB-1A1DBA5405DE}" type="pres">
      <dgm:prSet presAssocID="{F4500FEB-0846-4036-BDB8-E87979E26C03}" presName="horz1" presStyleCnt="0"/>
      <dgm:spPr/>
    </dgm:pt>
    <dgm:pt modelId="{11EB1148-7271-4715-A87B-8F4EF7173538}" type="pres">
      <dgm:prSet presAssocID="{F4500FEB-0846-4036-BDB8-E87979E26C03}" presName="tx1" presStyleLbl="revTx" presStyleIdx="10" presStyleCnt="12"/>
      <dgm:spPr/>
    </dgm:pt>
    <dgm:pt modelId="{5C33960D-946E-4136-B588-48F51ABD6119}" type="pres">
      <dgm:prSet presAssocID="{F4500FEB-0846-4036-BDB8-E87979E26C03}" presName="vert1" presStyleCnt="0"/>
      <dgm:spPr/>
    </dgm:pt>
    <dgm:pt modelId="{E2561590-56C5-40D2-9544-ED63FA956769}" type="pres">
      <dgm:prSet presAssocID="{7069582C-A841-4A54-883F-B439D4241A78}" presName="thickLine" presStyleLbl="alignNode1" presStyleIdx="10" presStyleCnt="11"/>
      <dgm:spPr/>
    </dgm:pt>
    <dgm:pt modelId="{15211FBA-A6C1-401B-A12C-4F87D526A901}" type="pres">
      <dgm:prSet presAssocID="{7069582C-A841-4A54-883F-B439D4241A78}" presName="horz1" presStyleCnt="0"/>
      <dgm:spPr/>
    </dgm:pt>
    <dgm:pt modelId="{D96D382E-A483-404D-9C81-EB1EF9E56A94}" type="pres">
      <dgm:prSet presAssocID="{7069582C-A841-4A54-883F-B439D4241A78}" presName="tx1" presStyleLbl="revTx" presStyleIdx="11" presStyleCnt="12"/>
      <dgm:spPr/>
    </dgm:pt>
    <dgm:pt modelId="{CFA6A676-6DD6-475E-A32D-A7105CDC52C1}" type="pres">
      <dgm:prSet presAssocID="{7069582C-A841-4A54-883F-B439D4241A78}" presName="vert1" presStyleCnt="0"/>
      <dgm:spPr/>
    </dgm:pt>
  </dgm:ptLst>
  <dgm:cxnLst>
    <dgm:cxn modelId="{1E205918-6453-4906-B0F6-513E5F485BC9}" srcId="{0428FBAB-D436-48AC-B921-2810E7112583}" destId="{7069582C-A841-4A54-883F-B439D4241A78}" srcOrd="10" destOrd="0" parTransId="{6F81E4B6-F9C8-45C2-B65C-C7B8EB583FDE}" sibTransId="{6DB5ABD0-E933-487B-9831-4C18F222C47E}"/>
    <dgm:cxn modelId="{9086F318-C429-46D8-895A-825C8D53F10A}" type="presOf" srcId="{E88A7009-46F6-4236-879B-DE273C6C544B}" destId="{84F44C2B-A039-4584-A025-A17AB7743C68}" srcOrd="0" destOrd="0" presId="urn:microsoft.com/office/officeart/2008/layout/LinedList"/>
    <dgm:cxn modelId="{055B4A19-8EE7-423D-9E75-C1ED5EA9944B}" srcId="{0428FBAB-D436-48AC-B921-2810E7112583}" destId="{FA505323-C4DF-46B1-8BAC-130A1814DBFD}" srcOrd="2" destOrd="0" parTransId="{6B422A13-25FF-4297-AE40-01962C453BB2}" sibTransId="{8EC6F2F1-2706-42D3-9F2E-62A6CD7C9866}"/>
    <dgm:cxn modelId="{3F59671C-B377-428B-B427-AD9AC0A188BA}" type="presOf" srcId="{3C0B1D51-13EE-4CCA-B5B8-B3433C801291}" destId="{C9C01054-AA9D-4206-BB99-5BA281FC334E}" srcOrd="0" destOrd="0" presId="urn:microsoft.com/office/officeart/2008/layout/LinedList"/>
    <dgm:cxn modelId="{6C8CDD1C-C1E8-43CC-BF71-9FD3D11C7066}" srcId="{0428FBAB-D436-48AC-B921-2810E7112583}" destId="{DA2BEB27-2047-49B4-AB98-00C4850F6D9F}" srcOrd="8" destOrd="0" parTransId="{B597594F-871B-4BE0-B978-70DE33A0F59C}" sibTransId="{FEE74430-C108-441D-9261-574389615CC9}"/>
    <dgm:cxn modelId="{8B743831-DB58-4B67-BCF0-51362290F4CF}" srcId="{0428FBAB-D436-48AC-B921-2810E7112583}" destId="{14C58A73-EF5E-4A93-8518-100FF6E50FD3}" srcOrd="4" destOrd="0" parTransId="{CC8BC9B4-7E8C-4909-9C6F-7AF37A7E49BF}" sibTransId="{6074E988-D913-4DB5-A700-31F704719BDF}"/>
    <dgm:cxn modelId="{20CCBE37-C0E2-44B0-A548-C38802762A28}" srcId="{0428FBAB-D436-48AC-B921-2810E7112583}" destId="{F4500FEB-0846-4036-BDB8-E87979E26C03}" srcOrd="9" destOrd="0" parTransId="{7A510F5B-F10D-4C74-AA41-B099BE84FABC}" sibTransId="{C5A81B4E-55B6-4546-A8A1-0361E8055255}"/>
    <dgm:cxn modelId="{6801CC5B-3C2B-4C6B-A179-DAFFF970DB68}" type="presOf" srcId="{DA2BEB27-2047-49B4-AB98-00C4850F6D9F}" destId="{761DE220-9F93-4884-90F8-509E79716933}" srcOrd="0" destOrd="0" presId="urn:microsoft.com/office/officeart/2008/layout/LinedList"/>
    <dgm:cxn modelId="{E9EF195D-16AF-434A-ABBF-CF8B786E76EB}" type="presOf" srcId="{E7FDBC09-E7F8-46C9-9D82-FD24820C1E7D}" destId="{43216CFC-05DB-49AA-B9A1-CF796F9E9046}" srcOrd="0" destOrd="0" presId="urn:microsoft.com/office/officeart/2008/layout/LinedList"/>
    <dgm:cxn modelId="{80245547-AF9E-40E3-B1C6-A498CBC21FCF}" type="presOf" srcId="{7069582C-A841-4A54-883F-B439D4241A78}" destId="{D96D382E-A483-404D-9C81-EB1EF9E56A94}" srcOrd="0" destOrd="0" presId="urn:microsoft.com/office/officeart/2008/layout/LinedList"/>
    <dgm:cxn modelId="{A081716A-0B3C-4396-8C5A-FAF24F63989E}" type="presOf" srcId="{14C58A73-EF5E-4A93-8518-100FF6E50FD3}" destId="{5795EAE1-6E30-4203-A445-B4AF01848207}" srcOrd="0" destOrd="0" presId="urn:microsoft.com/office/officeart/2008/layout/LinedList"/>
    <dgm:cxn modelId="{690AA950-9733-4327-8E94-C276456B0D0E}" srcId="{0428FBAB-D436-48AC-B921-2810E7112583}" destId="{3A820D44-B11E-42D1-98EE-E8D8288D565E}" srcOrd="5" destOrd="0" parTransId="{940A1A11-EECF-4FF2-ACAA-336F7E3EE2C0}" sibTransId="{C49F38C6-30C1-49D7-BB86-B0E0890611ED}"/>
    <dgm:cxn modelId="{3B32B650-FB75-4533-93BF-895AED5F9996}" srcId="{0428FBAB-D436-48AC-B921-2810E7112583}" destId="{E88A7009-46F6-4236-879B-DE273C6C544B}" srcOrd="7" destOrd="0" parTransId="{9FF864C9-8447-45C1-9C1F-FA0B3CF99309}" sibTransId="{9A86D120-5F27-4A91-82A7-E10D9F94F40F}"/>
    <dgm:cxn modelId="{06D7E879-B2E4-4127-A603-F3D20265A5D2}" srcId="{0428FBAB-D436-48AC-B921-2810E7112583}" destId="{3C0B1D51-13EE-4CCA-B5B8-B3433C801291}" srcOrd="1" destOrd="0" parTransId="{0C2E7FE3-93A7-4A3B-8902-A282CFA7F329}" sibTransId="{BE0C40E8-A551-47FF-B985-876610BA1B71}"/>
    <dgm:cxn modelId="{5CC4B37D-CED5-4FF2-84AB-C67C0741FAC8}" type="presOf" srcId="{94A127C1-50F8-437F-9720-98124B9BA824}" destId="{3B08DEFA-263C-41E8-AD40-8A57E9CDD91C}" srcOrd="0" destOrd="0" presId="urn:microsoft.com/office/officeart/2008/layout/LinedList"/>
    <dgm:cxn modelId="{C81DA081-B1FC-43A9-A064-0914525C4AEC}" srcId="{4A6B72ED-93B0-49DA-A3AA-BC32B9023F0B}" destId="{94A127C1-50F8-437F-9720-98124B9BA824}" srcOrd="0" destOrd="0" parTransId="{73BB6D3C-028F-4501-84AB-0DAD03040948}" sibTransId="{DF9F518C-4150-4D89-9080-61171E3C0A4C}"/>
    <dgm:cxn modelId="{5B099087-F9D6-44F0-A37A-B1A082015FAE}" srcId="{0428FBAB-D436-48AC-B921-2810E7112583}" destId="{A608E49D-F266-46DF-B0A9-6E121748C9C9}" srcOrd="0" destOrd="0" parTransId="{0FF229FA-AA12-4B66-B7D3-A6E033683C67}" sibTransId="{1DD0CC7E-A822-46F4-9795-A9671C86DA5B}"/>
    <dgm:cxn modelId="{4F75678C-BCAB-4361-8EC7-19B51161722A}" type="presOf" srcId="{3A820D44-B11E-42D1-98EE-E8D8288D565E}" destId="{A4C0FA4F-22DA-4B34-B621-957DCCB3BA0D}" srcOrd="0" destOrd="0" presId="urn:microsoft.com/office/officeart/2008/layout/LinedList"/>
    <dgm:cxn modelId="{31E6358F-FF92-4E9B-B7D8-B612FBE81E46}" type="presOf" srcId="{4A6B72ED-93B0-49DA-A3AA-BC32B9023F0B}" destId="{0BF6BB01-A44C-416F-AF48-88928AE95BBD}" srcOrd="0" destOrd="0" presId="urn:microsoft.com/office/officeart/2008/layout/LinedList"/>
    <dgm:cxn modelId="{55C41698-E2D4-4B41-B18B-EF6D9B31149C}" srcId="{0428FBAB-D436-48AC-B921-2810E7112583}" destId="{4A6B72ED-93B0-49DA-A3AA-BC32B9023F0B}" srcOrd="3" destOrd="0" parTransId="{A76BFFAC-645B-49AC-8286-06A6BB736789}" sibTransId="{83E15FA1-52BA-4C93-862E-F480D8106622}"/>
    <dgm:cxn modelId="{CD82829B-8958-4C7C-BD0D-6F830771882E}" type="presOf" srcId="{A608E49D-F266-46DF-B0A9-6E121748C9C9}" destId="{AD6F8221-C6A3-43E5-9F76-54A7B7A6FC2E}" srcOrd="0" destOrd="0" presId="urn:microsoft.com/office/officeart/2008/layout/LinedList"/>
    <dgm:cxn modelId="{DB2AADD9-7A08-4DCC-9B18-F179C753DD35}" srcId="{0428FBAB-D436-48AC-B921-2810E7112583}" destId="{E7FDBC09-E7F8-46C9-9D82-FD24820C1E7D}" srcOrd="6" destOrd="0" parTransId="{9B5992FB-827F-45F9-878F-CC8A22A3D825}" sibTransId="{ECA34344-76D1-4992-835F-836A703FA351}"/>
    <dgm:cxn modelId="{5747D9E8-0D31-4169-BB7B-59497947A484}" type="presOf" srcId="{F4500FEB-0846-4036-BDB8-E87979E26C03}" destId="{11EB1148-7271-4715-A87B-8F4EF7173538}" srcOrd="0" destOrd="0" presId="urn:microsoft.com/office/officeart/2008/layout/LinedList"/>
    <dgm:cxn modelId="{E5DDDBF0-4283-4E5D-937E-65974CF888D0}" type="presOf" srcId="{FA505323-C4DF-46B1-8BAC-130A1814DBFD}" destId="{38867496-AF5D-4CAB-A983-7DDD06A72669}" srcOrd="0" destOrd="0" presId="urn:microsoft.com/office/officeart/2008/layout/LinedList"/>
    <dgm:cxn modelId="{B2B40EFC-52C1-4BD7-A9DC-230B89B61B5C}" type="presOf" srcId="{0428FBAB-D436-48AC-B921-2810E7112583}" destId="{8E9B33AC-E8C9-49E2-A31E-34C192DD5AC4}" srcOrd="0" destOrd="0" presId="urn:microsoft.com/office/officeart/2008/layout/LinedList"/>
    <dgm:cxn modelId="{0DD86E41-E9D5-4CCE-8A22-C489EA7DED98}" type="presParOf" srcId="{8E9B33AC-E8C9-49E2-A31E-34C192DD5AC4}" destId="{22064C20-A2EA-4775-BC85-B15945AAE34A}" srcOrd="0" destOrd="0" presId="urn:microsoft.com/office/officeart/2008/layout/LinedList"/>
    <dgm:cxn modelId="{1F978742-31D0-4FC0-8414-F764F133BAAB}" type="presParOf" srcId="{8E9B33AC-E8C9-49E2-A31E-34C192DD5AC4}" destId="{9E02770B-62D1-4131-8BB4-AE04D6B849EC}" srcOrd="1" destOrd="0" presId="urn:microsoft.com/office/officeart/2008/layout/LinedList"/>
    <dgm:cxn modelId="{1943B59A-EF9B-444E-92AB-BD68419572B8}" type="presParOf" srcId="{9E02770B-62D1-4131-8BB4-AE04D6B849EC}" destId="{AD6F8221-C6A3-43E5-9F76-54A7B7A6FC2E}" srcOrd="0" destOrd="0" presId="urn:microsoft.com/office/officeart/2008/layout/LinedList"/>
    <dgm:cxn modelId="{F0FFDDD2-87E4-4C2B-94B1-F391A07A8155}" type="presParOf" srcId="{9E02770B-62D1-4131-8BB4-AE04D6B849EC}" destId="{A8210F6C-3C9E-45AA-B3A5-2E5FE7A82B11}" srcOrd="1" destOrd="0" presId="urn:microsoft.com/office/officeart/2008/layout/LinedList"/>
    <dgm:cxn modelId="{808A98F9-56F0-4DA4-A38A-3AFD1D7DF415}" type="presParOf" srcId="{8E9B33AC-E8C9-49E2-A31E-34C192DD5AC4}" destId="{E67A8EDC-DCC3-4F0E-9DC4-964F30526379}" srcOrd="2" destOrd="0" presId="urn:microsoft.com/office/officeart/2008/layout/LinedList"/>
    <dgm:cxn modelId="{AD91895F-1088-4592-896D-F561F4297724}" type="presParOf" srcId="{8E9B33AC-E8C9-49E2-A31E-34C192DD5AC4}" destId="{01B89772-3B06-401D-9862-2D97F2005E70}" srcOrd="3" destOrd="0" presId="urn:microsoft.com/office/officeart/2008/layout/LinedList"/>
    <dgm:cxn modelId="{11C34E99-CB27-43E7-92E2-B806005AB0C5}" type="presParOf" srcId="{01B89772-3B06-401D-9862-2D97F2005E70}" destId="{C9C01054-AA9D-4206-BB99-5BA281FC334E}" srcOrd="0" destOrd="0" presId="urn:microsoft.com/office/officeart/2008/layout/LinedList"/>
    <dgm:cxn modelId="{FD2C8A91-E3B8-485F-AA82-1F5A04435F28}" type="presParOf" srcId="{01B89772-3B06-401D-9862-2D97F2005E70}" destId="{43A65F4E-8A3C-4099-8479-3B463E1CEB1D}" srcOrd="1" destOrd="0" presId="urn:microsoft.com/office/officeart/2008/layout/LinedList"/>
    <dgm:cxn modelId="{0EBE595E-420D-4B9A-978D-A882615484A7}" type="presParOf" srcId="{8E9B33AC-E8C9-49E2-A31E-34C192DD5AC4}" destId="{C7823121-2101-45D7-98AF-7A29FA5EF8DB}" srcOrd="4" destOrd="0" presId="urn:microsoft.com/office/officeart/2008/layout/LinedList"/>
    <dgm:cxn modelId="{B5648B46-CC56-4509-A2F9-4026E74605D4}" type="presParOf" srcId="{8E9B33AC-E8C9-49E2-A31E-34C192DD5AC4}" destId="{4A2EFEA2-15DE-41D7-A447-D1CD4ED3C6BA}" srcOrd="5" destOrd="0" presId="urn:microsoft.com/office/officeart/2008/layout/LinedList"/>
    <dgm:cxn modelId="{04F51CB3-2299-41F4-816E-513276D8FB5E}" type="presParOf" srcId="{4A2EFEA2-15DE-41D7-A447-D1CD4ED3C6BA}" destId="{38867496-AF5D-4CAB-A983-7DDD06A72669}" srcOrd="0" destOrd="0" presId="urn:microsoft.com/office/officeart/2008/layout/LinedList"/>
    <dgm:cxn modelId="{9B038F4C-4E9F-4512-88FA-1FA12ABD6E54}" type="presParOf" srcId="{4A2EFEA2-15DE-41D7-A447-D1CD4ED3C6BA}" destId="{0239FF68-1B7A-4BD2-BC03-926A57E33F3E}" srcOrd="1" destOrd="0" presId="urn:microsoft.com/office/officeart/2008/layout/LinedList"/>
    <dgm:cxn modelId="{36B54CE8-DC70-498A-8DF9-EEC1FE45418B}" type="presParOf" srcId="{8E9B33AC-E8C9-49E2-A31E-34C192DD5AC4}" destId="{B5FC0A4D-3146-4660-B72D-2C40FEBF777F}" srcOrd="6" destOrd="0" presId="urn:microsoft.com/office/officeart/2008/layout/LinedList"/>
    <dgm:cxn modelId="{C37BE477-59C9-4323-8C4B-24189FD9DE43}" type="presParOf" srcId="{8E9B33AC-E8C9-49E2-A31E-34C192DD5AC4}" destId="{1156EAED-6786-4577-B6A7-C1EBEC843866}" srcOrd="7" destOrd="0" presId="urn:microsoft.com/office/officeart/2008/layout/LinedList"/>
    <dgm:cxn modelId="{76109303-8989-452E-9B9B-DA2DE40AC487}" type="presParOf" srcId="{1156EAED-6786-4577-B6A7-C1EBEC843866}" destId="{0BF6BB01-A44C-416F-AF48-88928AE95BBD}" srcOrd="0" destOrd="0" presId="urn:microsoft.com/office/officeart/2008/layout/LinedList"/>
    <dgm:cxn modelId="{A86B5F02-013B-4618-A859-7E0288163A0B}" type="presParOf" srcId="{1156EAED-6786-4577-B6A7-C1EBEC843866}" destId="{4D7D4D63-89A6-4291-8E51-7B5D2BD55063}" srcOrd="1" destOrd="0" presId="urn:microsoft.com/office/officeart/2008/layout/LinedList"/>
    <dgm:cxn modelId="{5AB57A28-6929-4D6C-891C-30A35215209C}" type="presParOf" srcId="{4D7D4D63-89A6-4291-8E51-7B5D2BD55063}" destId="{374A9790-6431-42AA-915C-5B7B1CA00A46}" srcOrd="0" destOrd="0" presId="urn:microsoft.com/office/officeart/2008/layout/LinedList"/>
    <dgm:cxn modelId="{F6CA1204-BE81-4237-A2CE-9F3EFF3C7519}" type="presParOf" srcId="{4D7D4D63-89A6-4291-8E51-7B5D2BD55063}" destId="{932A3BFA-E6B1-425B-A271-733B766C21F6}" srcOrd="1" destOrd="0" presId="urn:microsoft.com/office/officeart/2008/layout/LinedList"/>
    <dgm:cxn modelId="{71296C5C-BB35-4DB5-B6D4-5A6D913D88CF}" type="presParOf" srcId="{932A3BFA-E6B1-425B-A271-733B766C21F6}" destId="{67581711-D681-45E5-9148-58866321A10A}" srcOrd="0" destOrd="0" presId="urn:microsoft.com/office/officeart/2008/layout/LinedList"/>
    <dgm:cxn modelId="{6DE27DB5-5243-4C90-A78E-F15CBBD369A8}" type="presParOf" srcId="{932A3BFA-E6B1-425B-A271-733B766C21F6}" destId="{3B08DEFA-263C-41E8-AD40-8A57E9CDD91C}" srcOrd="1" destOrd="0" presId="urn:microsoft.com/office/officeart/2008/layout/LinedList"/>
    <dgm:cxn modelId="{5BDF536D-C4F0-4D66-8624-C5E4E3DD9C4D}" type="presParOf" srcId="{932A3BFA-E6B1-425B-A271-733B766C21F6}" destId="{C85E8B75-0EA2-4161-9E1C-76C1B51EFABF}" srcOrd="2" destOrd="0" presId="urn:microsoft.com/office/officeart/2008/layout/LinedList"/>
    <dgm:cxn modelId="{4F6EC9E7-178E-494D-809A-83A813DCA4A7}" type="presParOf" srcId="{4D7D4D63-89A6-4291-8E51-7B5D2BD55063}" destId="{F3B0140B-8908-4A72-9B39-E3D108EFC0A5}" srcOrd="2" destOrd="0" presId="urn:microsoft.com/office/officeart/2008/layout/LinedList"/>
    <dgm:cxn modelId="{3F3E4FD2-16E5-4003-811C-8B523869A21D}" type="presParOf" srcId="{4D7D4D63-89A6-4291-8E51-7B5D2BD55063}" destId="{0D938486-9EFE-47B5-8349-3DF340C3F715}" srcOrd="3" destOrd="0" presId="urn:microsoft.com/office/officeart/2008/layout/LinedList"/>
    <dgm:cxn modelId="{3E7540F8-8697-46F1-9CC8-B29CE53B136B}" type="presParOf" srcId="{8E9B33AC-E8C9-49E2-A31E-34C192DD5AC4}" destId="{64178B55-686F-49DB-A771-F715AD75D4DA}" srcOrd="8" destOrd="0" presId="urn:microsoft.com/office/officeart/2008/layout/LinedList"/>
    <dgm:cxn modelId="{A2606B31-1AA4-4FE6-9073-E02359153A27}" type="presParOf" srcId="{8E9B33AC-E8C9-49E2-A31E-34C192DD5AC4}" destId="{06C28E15-3FE5-4674-83BE-BFA8263C5B30}" srcOrd="9" destOrd="0" presId="urn:microsoft.com/office/officeart/2008/layout/LinedList"/>
    <dgm:cxn modelId="{7F97B0DB-474F-420B-80C8-6358F270D6EE}" type="presParOf" srcId="{06C28E15-3FE5-4674-83BE-BFA8263C5B30}" destId="{5795EAE1-6E30-4203-A445-B4AF01848207}" srcOrd="0" destOrd="0" presId="urn:microsoft.com/office/officeart/2008/layout/LinedList"/>
    <dgm:cxn modelId="{51DA75E7-C45E-4897-949D-71456F7F1A8E}" type="presParOf" srcId="{06C28E15-3FE5-4674-83BE-BFA8263C5B30}" destId="{5C7FB54E-805F-4D25-93B5-99BF7B032768}" srcOrd="1" destOrd="0" presId="urn:microsoft.com/office/officeart/2008/layout/LinedList"/>
    <dgm:cxn modelId="{AA07975E-1098-49C2-9E6A-A7B15F03311F}" type="presParOf" srcId="{8E9B33AC-E8C9-49E2-A31E-34C192DD5AC4}" destId="{92281009-31AD-4F9B-A1D9-93AB0DC9B021}" srcOrd="10" destOrd="0" presId="urn:microsoft.com/office/officeart/2008/layout/LinedList"/>
    <dgm:cxn modelId="{9BCDDA2D-64F5-48CB-841B-E413B1D5D117}" type="presParOf" srcId="{8E9B33AC-E8C9-49E2-A31E-34C192DD5AC4}" destId="{2247F95B-CAB5-48F2-B5C2-CE6F46894238}" srcOrd="11" destOrd="0" presId="urn:microsoft.com/office/officeart/2008/layout/LinedList"/>
    <dgm:cxn modelId="{307F1D50-82AD-4CAF-925F-5939C1FC5539}" type="presParOf" srcId="{2247F95B-CAB5-48F2-B5C2-CE6F46894238}" destId="{A4C0FA4F-22DA-4B34-B621-957DCCB3BA0D}" srcOrd="0" destOrd="0" presId="urn:microsoft.com/office/officeart/2008/layout/LinedList"/>
    <dgm:cxn modelId="{E36D8A89-C5B2-4699-B687-29FAEAE6C9B4}" type="presParOf" srcId="{2247F95B-CAB5-48F2-B5C2-CE6F46894238}" destId="{2F9D225F-0060-4303-AA1C-4151BF03A098}" srcOrd="1" destOrd="0" presId="urn:microsoft.com/office/officeart/2008/layout/LinedList"/>
    <dgm:cxn modelId="{C8AAF249-3E7A-44F8-8D51-3E4EBD590A39}" type="presParOf" srcId="{8E9B33AC-E8C9-49E2-A31E-34C192DD5AC4}" destId="{AA2CC430-4100-4634-A253-BBA66D0D3941}" srcOrd="12" destOrd="0" presId="urn:microsoft.com/office/officeart/2008/layout/LinedList"/>
    <dgm:cxn modelId="{CE92F3F0-9E9A-483D-AC0A-18DA38AE6168}" type="presParOf" srcId="{8E9B33AC-E8C9-49E2-A31E-34C192DD5AC4}" destId="{847F69FE-2E99-4F80-8737-57537080CB74}" srcOrd="13" destOrd="0" presId="urn:microsoft.com/office/officeart/2008/layout/LinedList"/>
    <dgm:cxn modelId="{1A62D2A8-9562-435F-A9EB-9D17886C7E2C}" type="presParOf" srcId="{847F69FE-2E99-4F80-8737-57537080CB74}" destId="{43216CFC-05DB-49AA-B9A1-CF796F9E9046}" srcOrd="0" destOrd="0" presId="urn:microsoft.com/office/officeart/2008/layout/LinedList"/>
    <dgm:cxn modelId="{36BA0A92-0E5E-4677-9980-8A050BB6CDA1}" type="presParOf" srcId="{847F69FE-2E99-4F80-8737-57537080CB74}" destId="{E58827C4-0748-4246-AA6D-640FCB9DB2BB}" srcOrd="1" destOrd="0" presId="urn:microsoft.com/office/officeart/2008/layout/LinedList"/>
    <dgm:cxn modelId="{AC29784B-FF73-4078-A872-5A9A8018FB8E}" type="presParOf" srcId="{8E9B33AC-E8C9-49E2-A31E-34C192DD5AC4}" destId="{3D2DCB61-5877-47A6-AB05-A5ED268BD0B2}" srcOrd="14" destOrd="0" presId="urn:microsoft.com/office/officeart/2008/layout/LinedList"/>
    <dgm:cxn modelId="{76895B7B-3DD0-4839-BDA5-403FF0FC1DAB}" type="presParOf" srcId="{8E9B33AC-E8C9-49E2-A31E-34C192DD5AC4}" destId="{6C747C86-187B-462A-B6BA-95313AB3F451}" srcOrd="15" destOrd="0" presId="urn:microsoft.com/office/officeart/2008/layout/LinedList"/>
    <dgm:cxn modelId="{13766EC4-9E3B-4EB5-B514-7736D7FE864D}" type="presParOf" srcId="{6C747C86-187B-462A-B6BA-95313AB3F451}" destId="{84F44C2B-A039-4584-A025-A17AB7743C68}" srcOrd="0" destOrd="0" presId="urn:microsoft.com/office/officeart/2008/layout/LinedList"/>
    <dgm:cxn modelId="{6F14E7E0-787E-4878-85DA-871701FD2673}" type="presParOf" srcId="{6C747C86-187B-462A-B6BA-95313AB3F451}" destId="{516DA188-33CF-4824-8E6F-FE48F9A3606D}" srcOrd="1" destOrd="0" presId="urn:microsoft.com/office/officeart/2008/layout/LinedList"/>
    <dgm:cxn modelId="{BBEF2D42-067D-43D9-80C8-157F6E43CAA3}" type="presParOf" srcId="{8E9B33AC-E8C9-49E2-A31E-34C192DD5AC4}" destId="{66865B3B-269F-4130-8693-7B6EDCEE9D3B}" srcOrd="16" destOrd="0" presId="urn:microsoft.com/office/officeart/2008/layout/LinedList"/>
    <dgm:cxn modelId="{9FEB8676-CB6C-46E0-96C9-C39C96C560DE}" type="presParOf" srcId="{8E9B33AC-E8C9-49E2-A31E-34C192DD5AC4}" destId="{42902CB1-1B5F-4350-9EF6-A295DE4AF889}" srcOrd="17" destOrd="0" presId="urn:microsoft.com/office/officeart/2008/layout/LinedList"/>
    <dgm:cxn modelId="{1D1557D8-D374-44F0-BCA1-7794DA4D412E}" type="presParOf" srcId="{42902CB1-1B5F-4350-9EF6-A295DE4AF889}" destId="{761DE220-9F93-4884-90F8-509E79716933}" srcOrd="0" destOrd="0" presId="urn:microsoft.com/office/officeart/2008/layout/LinedList"/>
    <dgm:cxn modelId="{B853AB22-F01C-4A2B-AFE2-08A4F90884B7}" type="presParOf" srcId="{42902CB1-1B5F-4350-9EF6-A295DE4AF889}" destId="{C0DAA3C6-A5ED-4666-B895-FF3EAA0FEB52}" srcOrd="1" destOrd="0" presId="urn:microsoft.com/office/officeart/2008/layout/LinedList"/>
    <dgm:cxn modelId="{DEDA6BC7-4923-4E64-AB36-6B942FC0FEC9}" type="presParOf" srcId="{8E9B33AC-E8C9-49E2-A31E-34C192DD5AC4}" destId="{B3A5AE1E-3438-48BD-8C01-3E35D91E8DD6}" srcOrd="18" destOrd="0" presId="urn:microsoft.com/office/officeart/2008/layout/LinedList"/>
    <dgm:cxn modelId="{4D61F4B1-7E37-4402-9C26-6014FEDB61EA}" type="presParOf" srcId="{8E9B33AC-E8C9-49E2-A31E-34C192DD5AC4}" destId="{36BF6414-6215-4EEE-BDBB-1A1DBA5405DE}" srcOrd="19" destOrd="0" presId="urn:microsoft.com/office/officeart/2008/layout/LinedList"/>
    <dgm:cxn modelId="{C26C0A86-6258-4468-A4F8-20FB21C9D6AE}" type="presParOf" srcId="{36BF6414-6215-4EEE-BDBB-1A1DBA5405DE}" destId="{11EB1148-7271-4715-A87B-8F4EF7173538}" srcOrd="0" destOrd="0" presId="urn:microsoft.com/office/officeart/2008/layout/LinedList"/>
    <dgm:cxn modelId="{63C2B13A-EC85-495B-86DF-ADA52E9A5F6B}" type="presParOf" srcId="{36BF6414-6215-4EEE-BDBB-1A1DBA5405DE}" destId="{5C33960D-946E-4136-B588-48F51ABD6119}" srcOrd="1" destOrd="0" presId="urn:microsoft.com/office/officeart/2008/layout/LinedList"/>
    <dgm:cxn modelId="{8809023B-D381-442B-8551-59750937CFF6}" type="presParOf" srcId="{8E9B33AC-E8C9-49E2-A31E-34C192DD5AC4}" destId="{E2561590-56C5-40D2-9544-ED63FA956769}" srcOrd="20" destOrd="0" presId="urn:microsoft.com/office/officeart/2008/layout/LinedList"/>
    <dgm:cxn modelId="{4892D443-DEA6-4F07-A5EE-F99B77FAC28A}" type="presParOf" srcId="{8E9B33AC-E8C9-49E2-A31E-34C192DD5AC4}" destId="{15211FBA-A6C1-401B-A12C-4F87D526A901}" srcOrd="21" destOrd="0" presId="urn:microsoft.com/office/officeart/2008/layout/LinedList"/>
    <dgm:cxn modelId="{25143BE2-03C7-4D39-9020-EFFED30891E7}" type="presParOf" srcId="{15211FBA-A6C1-401B-A12C-4F87D526A901}" destId="{D96D382E-A483-404D-9C81-EB1EF9E56A94}" srcOrd="0" destOrd="0" presId="urn:microsoft.com/office/officeart/2008/layout/LinedList"/>
    <dgm:cxn modelId="{0DC4E454-EB64-44D9-B7C0-765E21FB8E2F}" type="presParOf" srcId="{15211FBA-A6C1-401B-A12C-4F87D526A901}" destId="{CFA6A676-6DD6-475E-A32D-A7105CDC52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8107F2-E10E-4D1C-AAE1-4489D59D44A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566017D-B4C5-4BB1-A578-1CF81C66CE1C}">
      <dgm:prSet custT="1"/>
      <dgm:spPr/>
      <dgm:t>
        <a:bodyPr/>
        <a:lstStyle/>
        <a:p>
          <a:pPr algn="l"/>
          <a:r>
            <a:rPr lang="en-US" sz="2800" dirty="0">
              <a:latin typeface="+mj-lt"/>
            </a:rPr>
            <a:t>The entire group of Town Meeting seats in Precinct 3, 5, 6, 7 &amp; 10 must be elected in the April 2022 Town Election to represent the newly drawn precincts. This is approximately 132 seats </a:t>
          </a:r>
          <a:endParaRPr lang="en-US" sz="3600" dirty="0">
            <a:latin typeface="+mj-lt"/>
          </a:endParaRPr>
        </a:p>
      </dgm:t>
    </dgm:pt>
    <dgm:pt modelId="{741A93CC-0B9C-4EC1-BC93-7DF4BB0D535C}" type="parTrans" cxnId="{EC43083E-2208-46F6-83E5-28CD0AF31FAE}">
      <dgm:prSet/>
      <dgm:spPr/>
      <dgm:t>
        <a:bodyPr/>
        <a:lstStyle/>
        <a:p>
          <a:endParaRPr lang="en-US"/>
        </a:p>
      </dgm:t>
    </dgm:pt>
    <dgm:pt modelId="{E391646B-3478-4EB9-8BA3-2784DCBC572E}" type="sibTrans" cxnId="{EC43083E-2208-46F6-83E5-28CD0AF31FAE}">
      <dgm:prSet/>
      <dgm:spPr/>
      <dgm:t>
        <a:bodyPr/>
        <a:lstStyle/>
        <a:p>
          <a:endParaRPr lang="en-US"/>
        </a:p>
      </dgm:t>
    </dgm:pt>
    <dgm:pt modelId="{F57DDDD6-960B-4C42-8F47-0D6846AB0076}">
      <dgm:prSet custT="1"/>
      <dgm:spPr/>
      <dgm:t>
        <a:bodyPr/>
        <a:lstStyle/>
        <a:p>
          <a:r>
            <a:rPr lang="en-US" sz="2800" dirty="0">
              <a:latin typeface="+mj-lt"/>
            </a:rPr>
            <a:t>Precincts where the precinct lines remain the same, there will be open seats for the Town Meeting three-year term or any other vacancies .</a:t>
          </a:r>
        </a:p>
      </dgm:t>
    </dgm:pt>
    <dgm:pt modelId="{1A9CFBB4-14CB-4E13-97A6-691C4ABA9D85}" type="parTrans" cxnId="{E813F169-78C1-4759-8969-B52C0A5138B7}">
      <dgm:prSet/>
      <dgm:spPr/>
      <dgm:t>
        <a:bodyPr/>
        <a:lstStyle/>
        <a:p>
          <a:endParaRPr lang="en-US"/>
        </a:p>
      </dgm:t>
    </dgm:pt>
    <dgm:pt modelId="{8A688168-E248-4484-AEEA-5D1CBCD16611}" type="sibTrans" cxnId="{E813F169-78C1-4759-8969-B52C0A5138B7}">
      <dgm:prSet/>
      <dgm:spPr/>
      <dgm:t>
        <a:bodyPr/>
        <a:lstStyle/>
        <a:p>
          <a:endParaRPr lang="en-US"/>
        </a:p>
      </dgm:t>
    </dgm:pt>
    <dgm:pt modelId="{B64B3163-673C-426B-9D80-ACE4A3AE6FEE}">
      <dgm:prSet custT="1"/>
      <dgm:spPr/>
      <dgm:t>
        <a:bodyPr/>
        <a:lstStyle/>
        <a:p>
          <a:r>
            <a:rPr lang="en-US" sz="2800" dirty="0">
              <a:latin typeface="+mj-lt"/>
            </a:rPr>
            <a:t>Voters in precincts that are changed must be notified in writing of the change to their voting precinct and the resultant polling location</a:t>
          </a:r>
        </a:p>
      </dgm:t>
    </dgm:pt>
    <dgm:pt modelId="{D3BB9DC9-C520-47F6-A909-6DA52194427F}" type="parTrans" cxnId="{77F1738A-6E74-4DEF-8D0A-6A9D5744DD62}">
      <dgm:prSet/>
      <dgm:spPr/>
      <dgm:t>
        <a:bodyPr/>
        <a:lstStyle/>
        <a:p>
          <a:endParaRPr lang="en-US"/>
        </a:p>
      </dgm:t>
    </dgm:pt>
    <dgm:pt modelId="{0DB8E66E-4B70-4FA9-BE5B-5CF3B1FA852C}" type="sibTrans" cxnId="{77F1738A-6E74-4DEF-8D0A-6A9D5744DD62}">
      <dgm:prSet/>
      <dgm:spPr/>
      <dgm:t>
        <a:bodyPr/>
        <a:lstStyle/>
        <a:p>
          <a:endParaRPr lang="en-US"/>
        </a:p>
      </dgm:t>
    </dgm:pt>
    <dgm:pt modelId="{8AD2F3D3-1F10-4B5A-B4B8-F7DFE28BF80A}" type="pres">
      <dgm:prSet presAssocID="{5A8107F2-E10E-4D1C-AAE1-4489D59D44A7}" presName="vert0" presStyleCnt="0">
        <dgm:presLayoutVars>
          <dgm:dir/>
          <dgm:animOne val="branch"/>
          <dgm:animLvl val="lvl"/>
        </dgm:presLayoutVars>
      </dgm:prSet>
      <dgm:spPr/>
    </dgm:pt>
    <dgm:pt modelId="{DE4FF660-6803-4C49-BBB8-AA75D93DBB0C}" type="pres">
      <dgm:prSet presAssocID="{E566017D-B4C5-4BB1-A578-1CF81C66CE1C}" presName="thickLine" presStyleLbl="alignNode1" presStyleIdx="0" presStyleCnt="3"/>
      <dgm:spPr/>
    </dgm:pt>
    <dgm:pt modelId="{C855BEB4-0247-4D3E-B2A9-7855B801BA32}" type="pres">
      <dgm:prSet presAssocID="{E566017D-B4C5-4BB1-A578-1CF81C66CE1C}" presName="horz1" presStyleCnt="0"/>
      <dgm:spPr/>
    </dgm:pt>
    <dgm:pt modelId="{A1C48134-5244-4F3D-874D-5E8BC4FDA27D}" type="pres">
      <dgm:prSet presAssocID="{E566017D-B4C5-4BB1-A578-1CF81C66CE1C}" presName="tx1" presStyleLbl="revTx" presStyleIdx="0" presStyleCnt="3" custScaleY="100689"/>
      <dgm:spPr/>
    </dgm:pt>
    <dgm:pt modelId="{713ED917-3E34-4136-9C7D-95ED051FAA3D}" type="pres">
      <dgm:prSet presAssocID="{E566017D-B4C5-4BB1-A578-1CF81C66CE1C}" presName="vert1" presStyleCnt="0"/>
      <dgm:spPr/>
    </dgm:pt>
    <dgm:pt modelId="{2C330592-EDD9-475D-AB58-7142AEF8F646}" type="pres">
      <dgm:prSet presAssocID="{F57DDDD6-960B-4C42-8F47-0D6846AB0076}" presName="thickLine" presStyleLbl="alignNode1" presStyleIdx="1" presStyleCnt="3"/>
      <dgm:spPr/>
    </dgm:pt>
    <dgm:pt modelId="{25667D29-DF29-491B-B1F0-486B86FAA28F}" type="pres">
      <dgm:prSet presAssocID="{F57DDDD6-960B-4C42-8F47-0D6846AB0076}" presName="horz1" presStyleCnt="0"/>
      <dgm:spPr/>
    </dgm:pt>
    <dgm:pt modelId="{098EBC05-35A3-4FB5-9492-1B10E71A3272}" type="pres">
      <dgm:prSet presAssocID="{F57DDDD6-960B-4C42-8F47-0D6846AB0076}" presName="tx1" presStyleLbl="revTx" presStyleIdx="1" presStyleCnt="3"/>
      <dgm:spPr/>
    </dgm:pt>
    <dgm:pt modelId="{B6F06871-3168-4D03-AF5A-A6DE71C982CB}" type="pres">
      <dgm:prSet presAssocID="{F57DDDD6-960B-4C42-8F47-0D6846AB0076}" presName="vert1" presStyleCnt="0"/>
      <dgm:spPr/>
    </dgm:pt>
    <dgm:pt modelId="{287ABD14-6F6E-4FBB-A338-F0F4602AE0F7}" type="pres">
      <dgm:prSet presAssocID="{B64B3163-673C-426B-9D80-ACE4A3AE6FEE}" presName="thickLine" presStyleLbl="alignNode1" presStyleIdx="2" presStyleCnt="3"/>
      <dgm:spPr/>
    </dgm:pt>
    <dgm:pt modelId="{CB00101E-7AB4-4D26-BB3F-E99DD1ED329F}" type="pres">
      <dgm:prSet presAssocID="{B64B3163-673C-426B-9D80-ACE4A3AE6FEE}" presName="horz1" presStyleCnt="0"/>
      <dgm:spPr/>
    </dgm:pt>
    <dgm:pt modelId="{2C42EBF8-DD6F-4CDD-A101-CADE3DFB531B}" type="pres">
      <dgm:prSet presAssocID="{B64B3163-673C-426B-9D80-ACE4A3AE6FEE}" presName="tx1" presStyleLbl="revTx" presStyleIdx="2" presStyleCnt="3"/>
      <dgm:spPr/>
    </dgm:pt>
    <dgm:pt modelId="{08BA3539-F3CC-4FF9-B81D-1E8B8325C7BC}" type="pres">
      <dgm:prSet presAssocID="{B64B3163-673C-426B-9D80-ACE4A3AE6FEE}" presName="vert1" presStyleCnt="0"/>
      <dgm:spPr/>
    </dgm:pt>
  </dgm:ptLst>
  <dgm:cxnLst>
    <dgm:cxn modelId="{BC352D09-F77E-4E81-955C-84F020690D2B}" type="presOf" srcId="{5A8107F2-E10E-4D1C-AAE1-4489D59D44A7}" destId="{8AD2F3D3-1F10-4B5A-B4B8-F7DFE28BF80A}" srcOrd="0" destOrd="0" presId="urn:microsoft.com/office/officeart/2008/layout/LinedList"/>
    <dgm:cxn modelId="{78F15B0C-5923-40AE-86BB-8147F27DE01C}" type="presOf" srcId="{E566017D-B4C5-4BB1-A578-1CF81C66CE1C}" destId="{A1C48134-5244-4F3D-874D-5E8BC4FDA27D}" srcOrd="0" destOrd="0" presId="urn:microsoft.com/office/officeart/2008/layout/LinedList"/>
    <dgm:cxn modelId="{88953819-7F41-4982-82DF-FA19A31085FC}" type="presOf" srcId="{F57DDDD6-960B-4C42-8F47-0D6846AB0076}" destId="{098EBC05-35A3-4FB5-9492-1B10E71A3272}" srcOrd="0" destOrd="0" presId="urn:microsoft.com/office/officeart/2008/layout/LinedList"/>
    <dgm:cxn modelId="{EC43083E-2208-46F6-83E5-28CD0AF31FAE}" srcId="{5A8107F2-E10E-4D1C-AAE1-4489D59D44A7}" destId="{E566017D-B4C5-4BB1-A578-1CF81C66CE1C}" srcOrd="0" destOrd="0" parTransId="{741A93CC-0B9C-4EC1-BC93-7DF4BB0D535C}" sibTransId="{E391646B-3478-4EB9-8BA3-2784DCBC572E}"/>
    <dgm:cxn modelId="{E813F169-78C1-4759-8969-B52C0A5138B7}" srcId="{5A8107F2-E10E-4D1C-AAE1-4489D59D44A7}" destId="{F57DDDD6-960B-4C42-8F47-0D6846AB0076}" srcOrd="1" destOrd="0" parTransId="{1A9CFBB4-14CB-4E13-97A6-691C4ABA9D85}" sibTransId="{8A688168-E248-4484-AEEA-5D1CBCD16611}"/>
    <dgm:cxn modelId="{BAADAD89-5958-498B-BA5E-AE1F24360204}" type="presOf" srcId="{B64B3163-673C-426B-9D80-ACE4A3AE6FEE}" destId="{2C42EBF8-DD6F-4CDD-A101-CADE3DFB531B}" srcOrd="0" destOrd="0" presId="urn:microsoft.com/office/officeart/2008/layout/LinedList"/>
    <dgm:cxn modelId="{77F1738A-6E74-4DEF-8D0A-6A9D5744DD62}" srcId="{5A8107F2-E10E-4D1C-AAE1-4489D59D44A7}" destId="{B64B3163-673C-426B-9D80-ACE4A3AE6FEE}" srcOrd="2" destOrd="0" parTransId="{D3BB9DC9-C520-47F6-A909-6DA52194427F}" sibTransId="{0DB8E66E-4B70-4FA9-BE5B-5CF3B1FA852C}"/>
    <dgm:cxn modelId="{C7BC0C0A-F1F2-4239-BDC1-BA6E41B41E39}" type="presParOf" srcId="{8AD2F3D3-1F10-4B5A-B4B8-F7DFE28BF80A}" destId="{DE4FF660-6803-4C49-BBB8-AA75D93DBB0C}" srcOrd="0" destOrd="0" presId="urn:microsoft.com/office/officeart/2008/layout/LinedList"/>
    <dgm:cxn modelId="{C267AC95-EBC2-4C1B-98F7-38FBE7F56ADD}" type="presParOf" srcId="{8AD2F3D3-1F10-4B5A-B4B8-F7DFE28BF80A}" destId="{C855BEB4-0247-4D3E-B2A9-7855B801BA32}" srcOrd="1" destOrd="0" presId="urn:microsoft.com/office/officeart/2008/layout/LinedList"/>
    <dgm:cxn modelId="{74BF55B6-91B1-4AEB-8E64-E94B9BFF58CD}" type="presParOf" srcId="{C855BEB4-0247-4D3E-B2A9-7855B801BA32}" destId="{A1C48134-5244-4F3D-874D-5E8BC4FDA27D}" srcOrd="0" destOrd="0" presId="urn:microsoft.com/office/officeart/2008/layout/LinedList"/>
    <dgm:cxn modelId="{B42E86C8-E4A6-46B5-A5F4-362FADDE7B59}" type="presParOf" srcId="{C855BEB4-0247-4D3E-B2A9-7855B801BA32}" destId="{713ED917-3E34-4136-9C7D-95ED051FAA3D}" srcOrd="1" destOrd="0" presId="urn:microsoft.com/office/officeart/2008/layout/LinedList"/>
    <dgm:cxn modelId="{F22E6997-0A02-42DF-AB0B-C159CA8275F2}" type="presParOf" srcId="{8AD2F3D3-1F10-4B5A-B4B8-F7DFE28BF80A}" destId="{2C330592-EDD9-475D-AB58-7142AEF8F646}" srcOrd="2" destOrd="0" presId="urn:microsoft.com/office/officeart/2008/layout/LinedList"/>
    <dgm:cxn modelId="{C28E137D-188F-4D1F-9132-A0947A8DCE18}" type="presParOf" srcId="{8AD2F3D3-1F10-4B5A-B4B8-F7DFE28BF80A}" destId="{25667D29-DF29-491B-B1F0-486B86FAA28F}" srcOrd="3" destOrd="0" presId="urn:microsoft.com/office/officeart/2008/layout/LinedList"/>
    <dgm:cxn modelId="{D9B00EC9-8444-4B94-9BFE-D6DA0EDCF019}" type="presParOf" srcId="{25667D29-DF29-491B-B1F0-486B86FAA28F}" destId="{098EBC05-35A3-4FB5-9492-1B10E71A3272}" srcOrd="0" destOrd="0" presId="urn:microsoft.com/office/officeart/2008/layout/LinedList"/>
    <dgm:cxn modelId="{4B2BAF23-E430-41D5-BF79-DB84D93D34B4}" type="presParOf" srcId="{25667D29-DF29-491B-B1F0-486B86FAA28F}" destId="{B6F06871-3168-4D03-AF5A-A6DE71C982CB}" srcOrd="1" destOrd="0" presId="urn:microsoft.com/office/officeart/2008/layout/LinedList"/>
    <dgm:cxn modelId="{AEFB89C7-CF65-43F7-BC90-7195A2F39C67}" type="presParOf" srcId="{8AD2F3D3-1F10-4B5A-B4B8-F7DFE28BF80A}" destId="{287ABD14-6F6E-4FBB-A338-F0F4602AE0F7}" srcOrd="4" destOrd="0" presId="urn:microsoft.com/office/officeart/2008/layout/LinedList"/>
    <dgm:cxn modelId="{77ABE90E-5908-48F6-BEA8-763A4D0EEDEE}" type="presParOf" srcId="{8AD2F3D3-1F10-4B5A-B4B8-F7DFE28BF80A}" destId="{CB00101E-7AB4-4D26-BB3F-E99DD1ED329F}" srcOrd="5" destOrd="0" presId="urn:microsoft.com/office/officeart/2008/layout/LinedList"/>
    <dgm:cxn modelId="{E3CF0076-8D61-4A41-849A-B7224708D62A}" type="presParOf" srcId="{CB00101E-7AB4-4D26-BB3F-E99DD1ED329F}" destId="{2C42EBF8-DD6F-4CDD-A101-CADE3DFB531B}" srcOrd="0" destOrd="0" presId="urn:microsoft.com/office/officeart/2008/layout/LinedList"/>
    <dgm:cxn modelId="{BCF9A4B1-D971-42D2-89AD-74B816295792}" type="presParOf" srcId="{CB00101E-7AB4-4D26-BB3F-E99DD1ED329F}" destId="{08BA3539-F3CC-4FF9-B81D-1E8B8325C7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CDF87C-E0C4-43DB-8927-55726245F31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617A904-F858-409E-8DF3-431EB0CEF74E}">
      <dgm:prSet/>
      <dgm:spPr/>
      <dgm:t>
        <a:bodyPr/>
        <a:lstStyle/>
        <a:p>
          <a:r>
            <a:rPr lang="en-US" dirty="0"/>
            <a:t>CONGRESSIONAL </a:t>
          </a:r>
        </a:p>
      </dgm:t>
    </dgm:pt>
    <dgm:pt modelId="{2392639E-48AD-44DC-BD22-FF0DD6EA0860}" type="parTrans" cxnId="{E87D336A-7473-4851-8462-C35C81DB620C}">
      <dgm:prSet/>
      <dgm:spPr/>
      <dgm:t>
        <a:bodyPr/>
        <a:lstStyle/>
        <a:p>
          <a:endParaRPr lang="en-US"/>
        </a:p>
      </dgm:t>
    </dgm:pt>
    <dgm:pt modelId="{AB49CDDF-623C-4AE9-8E48-1FB98F7F0370}" type="sibTrans" cxnId="{E87D336A-7473-4851-8462-C35C81DB620C}">
      <dgm:prSet/>
      <dgm:spPr/>
      <dgm:t>
        <a:bodyPr/>
        <a:lstStyle/>
        <a:p>
          <a:endParaRPr lang="en-US"/>
        </a:p>
      </dgm:t>
    </dgm:pt>
    <dgm:pt modelId="{09E297BA-3204-413B-8035-DB33C75B77D6}">
      <dgm:prSet/>
      <dgm:spPr/>
      <dgm:t>
        <a:bodyPr/>
        <a:lstStyle/>
        <a:p>
          <a:r>
            <a:rPr lang="en-US" b="0" i="0" dirty="0"/>
            <a:t>7</a:t>
          </a:r>
          <a:r>
            <a:rPr lang="en-US" b="0" i="0" baseline="30000" dirty="0"/>
            <a:t>TH</a:t>
          </a:r>
          <a:r>
            <a:rPr lang="en-US" b="0" i="0" dirty="0"/>
            <a:t> District</a:t>
          </a:r>
          <a:endParaRPr lang="en-US" dirty="0"/>
        </a:p>
      </dgm:t>
    </dgm:pt>
    <dgm:pt modelId="{D4B97CFD-BECD-4674-B7A6-7CE8A4297678}" type="parTrans" cxnId="{6279D0C1-FBAE-4083-A5D8-2C106BD5F307}">
      <dgm:prSet/>
      <dgm:spPr/>
      <dgm:t>
        <a:bodyPr/>
        <a:lstStyle/>
        <a:p>
          <a:endParaRPr lang="en-US"/>
        </a:p>
      </dgm:t>
    </dgm:pt>
    <dgm:pt modelId="{8408B261-BA8B-4276-96DF-DF5C9CBA255C}" type="sibTrans" cxnId="{6279D0C1-FBAE-4083-A5D8-2C106BD5F307}">
      <dgm:prSet/>
      <dgm:spPr/>
      <dgm:t>
        <a:bodyPr/>
        <a:lstStyle/>
        <a:p>
          <a:endParaRPr lang="en-US"/>
        </a:p>
      </dgm:t>
    </dgm:pt>
    <dgm:pt modelId="{19F56435-EBEA-42A5-BC01-48D798E66BF9}">
      <dgm:prSet/>
      <dgm:spPr/>
      <dgm:t>
        <a:bodyPr/>
        <a:lstStyle/>
        <a:p>
          <a:r>
            <a:rPr lang="en-US" dirty="0"/>
            <a:t>8</a:t>
          </a:r>
          <a:r>
            <a:rPr lang="en-US" baseline="30000" dirty="0"/>
            <a:t>TH</a:t>
          </a:r>
          <a:r>
            <a:rPr lang="en-US" dirty="0"/>
            <a:t> District </a:t>
          </a:r>
        </a:p>
      </dgm:t>
    </dgm:pt>
    <dgm:pt modelId="{AE118CA4-0E35-4A90-93C5-B4CF476BCB46}" type="parTrans" cxnId="{0FEEEA51-149D-4AF2-99EC-227965DC63A0}">
      <dgm:prSet/>
      <dgm:spPr/>
      <dgm:t>
        <a:bodyPr/>
        <a:lstStyle/>
        <a:p>
          <a:endParaRPr lang="en-US"/>
        </a:p>
      </dgm:t>
    </dgm:pt>
    <dgm:pt modelId="{E2120B8A-8A3C-4E8A-87F3-B8E0EFE81D3E}" type="sibTrans" cxnId="{0FEEEA51-149D-4AF2-99EC-227965DC63A0}">
      <dgm:prSet/>
      <dgm:spPr/>
      <dgm:t>
        <a:bodyPr/>
        <a:lstStyle/>
        <a:p>
          <a:endParaRPr lang="en-US"/>
        </a:p>
      </dgm:t>
    </dgm:pt>
    <dgm:pt modelId="{FBD7129A-1F51-46D7-A2CF-E040EFE453C1}">
      <dgm:prSet/>
      <dgm:spPr/>
      <dgm:t>
        <a:bodyPr/>
        <a:lstStyle/>
        <a:p>
          <a:r>
            <a:rPr lang="en-US"/>
            <a:t>GOVERNORS COUNCIL - 2</a:t>
          </a:r>
          <a:r>
            <a:rPr lang="en-US" baseline="30000"/>
            <a:t>ND</a:t>
          </a:r>
          <a:r>
            <a:rPr lang="en-US"/>
            <a:t> District</a:t>
          </a:r>
        </a:p>
      </dgm:t>
    </dgm:pt>
    <dgm:pt modelId="{0E968715-0460-4AA3-AF7C-6A7270AAC0AD}" type="parTrans" cxnId="{4667F6F7-8FA6-4B26-AB14-95AA0279BA0D}">
      <dgm:prSet/>
      <dgm:spPr/>
      <dgm:t>
        <a:bodyPr/>
        <a:lstStyle/>
        <a:p>
          <a:endParaRPr lang="en-US"/>
        </a:p>
      </dgm:t>
    </dgm:pt>
    <dgm:pt modelId="{C997DF15-AA89-4382-B613-EFE3B7300CBD}" type="sibTrans" cxnId="{4667F6F7-8FA6-4B26-AB14-95AA0279BA0D}">
      <dgm:prSet/>
      <dgm:spPr/>
      <dgm:t>
        <a:bodyPr/>
        <a:lstStyle/>
        <a:p>
          <a:endParaRPr lang="en-US"/>
        </a:p>
      </dgm:t>
    </dgm:pt>
    <dgm:pt modelId="{B35CD2BC-C553-4A44-AC90-3AB7D0DCA39E}">
      <dgm:prSet/>
      <dgm:spPr/>
      <dgm:t>
        <a:bodyPr/>
        <a:lstStyle/>
        <a:p>
          <a:r>
            <a:rPr lang="en-US" dirty="0"/>
            <a:t>SENATE -Norfolk, Plymouth and Bristol District</a:t>
          </a:r>
        </a:p>
      </dgm:t>
    </dgm:pt>
    <dgm:pt modelId="{06E69D43-7BE1-40C4-8F08-F9890CB97CFC}" type="parTrans" cxnId="{7F3BA448-F475-43CC-87C9-E855761056A0}">
      <dgm:prSet/>
      <dgm:spPr/>
      <dgm:t>
        <a:bodyPr/>
        <a:lstStyle/>
        <a:p>
          <a:endParaRPr lang="en-US"/>
        </a:p>
      </dgm:t>
    </dgm:pt>
    <dgm:pt modelId="{AB91F89B-9576-4120-9DF3-71C6529B3678}" type="sibTrans" cxnId="{7F3BA448-F475-43CC-87C9-E855761056A0}">
      <dgm:prSet/>
      <dgm:spPr/>
      <dgm:t>
        <a:bodyPr/>
        <a:lstStyle/>
        <a:p>
          <a:endParaRPr lang="en-US"/>
        </a:p>
      </dgm:t>
    </dgm:pt>
    <dgm:pt modelId="{DF42F53F-46F8-4426-8D74-6C8B232E2CA4}">
      <dgm:prSet/>
      <dgm:spPr/>
      <dgm:t>
        <a:bodyPr/>
        <a:lstStyle/>
        <a:p>
          <a:r>
            <a:rPr lang="en-US"/>
            <a:t>HOUSE </a:t>
          </a:r>
        </a:p>
      </dgm:t>
    </dgm:pt>
    <dgm:pt modelId="{56CF0C27-EFBA-4222-A4D8-69A95396E4DB}" type="parTrans" cxnId="{C2739A31-D5BC-4F65-9375-5289AC82CA34}">
      <dgm:prSet/>
      <dgm:spPr/>
      <dgm:t>
        <a:bodyPr/>
        <a:lstStyle/>
        <a:p>
          <a:endParaRPr lang="en-US"/>
        </a:p>
      </dgm:t>
    </dgm:pt>
    <dgm:pt modelId="{09F8EAE6-AFAA-4C4D-AEA3-53D72095F157}" type="sibTrans" cxnId="{C2739A31-D5BC-4F65-9375-5289AC82CA34}">
      <dgm:prSet/>
      <dgm:spPr/>
      <dgm:t>
        <a:bodyPr/>
        <a:lstStyle/>
        <a:p>
          <a:endParaRPr lang="en-US"/>
        </a:p>
      </dgm:t>
    </dgm:pt>
    <dgm:pt modelId="{949761F7-8086-4959-A097-030BB5C1C960}">
      <dgm:prSet/>
      <dgm:spPr/>
      <dgm:t>
        <a:bodyPr/>
        <a:lstStyle/>
        <a:p>
          <a:r>
            <a:rPr lang="en-US" dirty="0"/>
            <a:t>12</a:t>
          </a:r>
          <a:r>
            <a:rPr lang="en-US" baseline="30000" dirty="0"/>
            <a:t>TH</a:t>
          </a:r>
          <a:r>
            <a:rPr lang="en-US" dirty="0"/>
            <a:t> Suffolk District</a:t>
          </a:r>
        </a:p>
      </dgm:t>
    </dgm:pt>
    <dgm:pt modelId="{46103A8E-B355-46DF-9AAB-45C1BE6962A8}" type="parTrans" cxnId="{C5D2CC5A-9221-4B62-B6A4-BFA49B0027E3}">
      <dgm:prSet/>
      <dgm:spPr/>
      <dgm:t>
        <a:bodyPr/>
        <a:lstStyle/>
        <a:p>
          <a:endParaRPr lang="en-US"/>
        </a:p>
      </dgm:t>
    </dgm:pt>
    <dgm:pt modelId="{7C3F2DD8-F7AF-48D8-ACB6-9A32437D6168}" type="sibTrans" cxnId="{C5D2CC5A-9221-4B62-B6A4-BFA49B0027E3}">
      <dgm:prSet/>
      <dgm:spPr/>
      <dgm:t>
        <a:bodyPr/>
        <a:lstStyle/>
        <a:p>
          <a:endParaRPr lang="en-US"/>
        </a:p>
      </dgm:t>
    </dgm:pt>
    <dgm:pt modelId="{B3B7E8CC-20DB-4C66-A623-D6E2BC2CBA6B}">
      <dgm:prSet/>
      <dgm:spPr/>
      <dgm:t>
        <a:bodyPr/>
        <a:lstStyle/>
        <a:p>
          <a:r>
            <a:rPr lang="en-US" dirty="0"/>
            <a:t>7</a:t>
          </a:r>
          <a:r>
            <a:rPr lang="en-US" baseline="30000" dirty="0"/>
            <a:t>TH</a:t>
          </a:r>
          <a:r>
            <a:rPr lang="en-US" dirty="0"/>
            <a:t> Norfolk District</a:t>
          </a:r>
        </a:p>
      </dgm:t>
    </dgm:pt>
    <dgm:pt modelId="{26EE19DE-FE66-4796-9554-304CCB9CE050}" type="parTrans" cxnId="{88D0764C-0469-47C5-B60C-33C6C286A7F3}">
      <dgm:prSet/>
      <dgm:spPr/>
      <dgm:t>
        <a:bodyPr/>
        <a:lstStyle/>
        <a:p>
          <a:endParaRPr lang="en-US"/>
        </a:p>
      </dgm:t>
    </dgm:pt>
    <dgm:pt modelId="{8C29DE2C-D35B-4BA8-A0F2-A86F587E233C}" type="sibTrans" cxnId="{88D0764C-0469-47C5-B60C-33C6C286A7F3}">
      <dgm:prSet/>
      <dgm:spPr/>
      <dgm:t>
        <a:bodyPr/>
        <a:lstStyle/>
        <a:p>
          <a:endParaRPr lang="en-US"/>
        </a:p>
      </dgm:t>
    </dgm:pt>
    <dgm:pt modelId="{6D46E657-E358-481A-9295-B6E5984E2160}" type="pres">
      <dgm:prSet presAssocID="{B8CDF87C-E0C4-43DB-8927-55726245F318}" presName="linear" presStyleCnt="0">
        <dgm:presLayoutVars>
          <dgm:animLvl val="lvl"/>
          <dgm:resizeHandles val="exact"/>
        </dgm:presLayoutVars>
      </dgm:prSet>
      <dgm:spPr/>
    </dgm:pt>
    <dgm:pt modelId="{F397472D-7841-4468-9749-1E04D9E3C15B}" type="pres">
      <dgm:prSet presAssocID="{F617A904-F858-409E-8DF3-431EB0CEF74E}" presName="parentText" presStyleLbl="node1" presStyleIdx="0" presStyleCnt="4">
        <dgm:presLayoutVars>
          <dgm:chMax val="0"/>
          <dgm:bulletEnabled val="1"/>
        </dgm:presLayoutVars>
      </dgm:prSet>
      <dgm:spPr/>
    </dgm:pt>
    <dgm:pt modelId="{D51BA06C-5E47-4B06-B1DA-DE42C54A8A2D}" type="pres">
      <dgm:prSet presAssocID="{F617A904-F858-409E-8DF3-431EB0CEF74E}" presName="childText" presStyleLbl="revTx" presStyleIdx="0" presStyleCnt="2">
        <dgm:presLayoutVars>
          <dgm:bulletEnabled val="1"/>
        </dgm:presLayoutVars>
      </dgm:prSet>
      <dgm:spPr/>
    </dgm:pt>
    <dgm:pt modelId="{0A42F01A-CFD9-4F85-900E-76688D772DA8}" type="pres">
      <dgm:prSet presAssocID="{FBD7129A-1F51-46D7-A2CF-E040EFE453C1}" presName="parentText" presStyleLbl="node1" presStyleIdx="1" presStyleCnt="4">
        <dgm:presLayoutVars>
          <dgm:chMax val="0"/>
          <dgm:bulletEnabled val="1"/>
        </dgm:presLayoutVars>
      </dgm:prSet>
      <dgm:spPr/>
    </dgm:pt>
    <dgm:pt modelId="{2EEE8298-7906-4B2A-95F6-5D41257F7992}" type="pres">
      <dgm:prSet presAssocID="{C997DF15-AA89-4382-B613-EFE3B7300CBD}" presName="spacer" presStyleCnt="0"/>
      <dgm:spPr/>
    </dgm:pt>
    <dgm:pt modelId="{75672BDA-EC41-4E3E-BBF3-1BAB4F0F8BF4}" type="pres">
      <dgm:prSet presAssocID="{B35CD2BC-C553-4A44-AC90-3AB7D0DCA39E}" presName="parentText" presStyleLbl="node1" presStyleIdx="2" presStyleCnt="4">
        <dgm:presLayoutVars>
          <dgm:chMax val="0"/>
          <dgm:bulletEnabled val="1"/>
        </dgm:presLayoutVars>
      </dgm:prSet>
      <dgm:spPr/>
    </dgm:pt>
    <dgm:pt modelId="{7E4CFB9F-F911-4B48-A33C-8400C0335EDD}" type="pres">
      <dgm:prSet presAssocID="{AB91F89B-9576-4120-9DF3-71C6529B3678}" presName="spacer" presStyleCnt="0"/>
      <dgm:spPr/>
    </dgm:pt>
    <dgm:pt modelId="{8EAE5806-BD85-4A9C-89B6-322E3033497E}" type="pres">
      <dgm:prSet presAssocID="{DF42F53F-46F8-4426-8D74-6C8B232E2CA4}" presName="parentText" presStyleLbl="node1" presStyleIdx="3" presStyleCnt="4">
        <dgm:presLayoutVars>
          <dgm:chMax val="0"/>
          <dgm:bulletEnabled val="1"/>
        </dgm:presLayoutVars>
      </dgm:prSet>
      <dgm:spPr/>
    </dgm:pt>
    <dgm:pt modelId="{EC5F82B7-F122-4414-8648-D67D7ED47B0E}" type="pres">
      <dgm:prSet presAssocID="{DF42F53F-46F8-4426-8D74-6C8B232E2CA4}" presName="childText" presStyleLbl="revTx" presStyleIdx="1" presStyleCnt="2">
        <dgm:presLayoutVars>
          <dgm:bulletEnabled val="1"/>
        </dgm:presLayoutVars>
      </dgm:prSet>
      <dgm:spPr/>
    </dgm:pt>
  </dgm:ptLst>
  <dgm:cxnLst>
    <dgm:cxn modelId="{BBD33623-82A0-4D6A-B74A-0FDAF095B6D0}" type="presOf" srcId="{B3B7E8CC-20DB-4C66-A623-D6E2BC2CBA6B}" destId="{EC5F82B7-F122-4414-8648-D67D7ED47B0E}" srcOrd="0" destOrd="1" presId="urn:microsoft.com/office/officeart/2005/8/layout/vList2"/>
    <dgm:cxn modelId="{9EC72629-BDD6-4B4E-BD9F-AD0283F8BF26}" type="presOf" srcId="{09E297BA-3204-413B-8035-DB33C75B77D6}" destId="{D51BA06C-5E47-4B06-B1DA-DE42C54A8A2D}" srcOrd="0" destOrd="0" presId="urn:microsoft.com/office/officeart/2005/8/layout/vList2"/>
    <dgm:cxn modelId="{C2739A31-D5BC-4F65-9375-5289AC82CA34}" srcId="{B8CDF87C-E0C4-43DB-8927-55726245F318}" destId="{DF42F53F-46F8-4426-8D74-6C8B232E2CA4}" srcOrd="3" destOrd="0" parTransId="{56CF0C27-EFBA-4222-A4D8-69A95396E4DB}" sibTransId="{09F8EAE6-AFAA-4C4D-AEA3-53D72095F157}"/>
    <dgm:cxn modelId="{E42B2C5C-1E59-424F-9121-1DC0ADAFAA88}" type="presOf" srcId="{949761F7-8086-4959-A097-030BB5C1C960}" destId="{EC5F82B7-F122-4414-8648-D67D7ED47B0E}" srcOrd="0" destOrd="0" presId="urn:microsoft.com/office/officeart/2005/8/layout/vList2"/>
    <dgm:cxn modelId="{835CEE61-BA52-479A-A445-3282C121D934}" type="presOf" srcId="{FBD7129A-1F51-46D7-A2CF-E040EFE453C1}" destId="{0A42F01A-CFD9-4F85-900E-76688D772DA8}" srcOrd="0" destOrd="0" presId="urn:microsoft.com/office/officeart/2005/8/layout/vList2"/>
    <dgm:cxn modelId="{B658D563-0905-4809-9DC0-0929000561C8}" type="presOf" srcId="{F617A904-F858-409E-8DF3-431EB0CEF74E}" destId="{F397472D-7841-4468-9749-1E04D9E3C15B}" srcOrd="0" destOrd="0" presId="urn:microsoft.com/office/officeart/2005/8/layout/vList2"/>
    <dgm:cxn modelId="{7F3BA448-F475-43CC-87C9-E855761056A0}" srcId="{B8CDF87C-E0C4-43DB-8927-55726245F318}" destId="{B35CD2BC-C553-4A44-AC90-3AB7D0DCA39E}" srcOrd="2" destOrd="0" parTransId="{06E69D43-7BE1-40C4-8F08-F9890CB97CFC}" sibTransId="{AB91F89B-9576-4120-9DF3-71C6529B3678}"/>
    <dgm:cxn modelId="{E87D336A-7473-4851-8462-C35C81DB620C}" srcId="{B8CDF87C-E0C4-43DB-8927-55726245F318}" destId="{F617A904-F858-409E-8DF3-431EB0CEF74E}" srcOrd="0" destOrd="0" parTransId="{2392639E-48AD-44DC-BD22-FF0DD6EA0860}" sibTransId="{AB49CDDF-623C-4AE9-8E48-1FB98F7F0370}"/>
    <dgm:cxn modelId="{88D0764C-0469-47C5-B60C-33C6C286A7F3}" srcId="{DF42F53F-46F8-4426-8D74-6C8B232E2CA4}" destId="{B3B7E8CC-20DB-4C66-A623-D6E2BC2CBA6B}" srcOrd="1" destOrd="0" parTransId="{26EE19DE-FE66-4796-9554-304CCB9CE050}" sibTransId="{8C29DE2C-D35B-4BA8-A0F2-A86F587E233C}"/>
    <dgm:cxn modelId="{0FEEEA51-149D-4AF2-99EC-227965DC63A0}" srcId="{F617A904-F858-409E-8DF3-431EB0CEF74E}" destId="{19F56435-EBEA-42A5-BC01-48D798E66BF9}" srcOrd="1" destOrd="0" parTransId="{AE118CA4-0E35-4A90-93C5-B4CF476BCB46}" sibTransId="{E2120B8A-8A3C-4E8A-87F3-B8E0EFE81D3E}"/>
    <dgm:cxn modelId="{C5D2CC5A-9221-4B62-B6A4-BFA49B0027E3}" srcId="{DF42F53F-46F8-4426-8D74-6C8B232E2CA4}" destId="{949761F7-8086-4959-A097-030BB5C1C960}" srcOrd="0" destOrd="0" parTransId="{46103A8E-B355-46DF-9AAB-45C1BE6962A8}" sibTransId="{7C3F2DD8-F7AF-48D8-ACB6-9A32437D6168}"/>
    <dgm:cxn modelId="{33389B88-4AEF-468A-8946-021600F422B9}" type="presOf" srcId="{B8CDF87C-E0C4-43DB-8927-55726245F318}" destId="{6D46E657-E358-481A-9295-B6E5984E2160}" srcOrd="0" destOrd="0" presId="urn:microsoft.com/office/officeart/2005/8/layout/vList2"/>
    <dgm:cxn modelId="{15C680B7-47E7-4BC1-8209-15FDAB4BD432}" type="presOf" srcId="{19F56435-EBEA-42A5-BC01-48D798E66BF9}" destId="{D51BA06C-5E47-4B06-B1DA-DE42C54A8A2D}" srcOrd="0" destOrd="1" presId="urn:microsoft.com/office/officeart/2005/8/layout/vList2"/>
    <dgm:cxn modelId="{6279D0C1-FBAE-4083-A5D8-2C106BD5F307}" srcId="{F617A904-F858-409E-8DF3-431EB0CEF74E}" destId="{09E297BA-3204-413B-8035-DB33C75B77D6}" srcOrd="0" destOrd="0" parTransId="{D4B97CFD-BECD-4674-B7A6-7CE8A4297678}" sibTransId="{8408B261-BA8B-4276-96DF-DF5C9CBA255C}"/>
    <dgm:cxn modelId="{AC45EECB-74F5-4390-8829-A7F8CC6FF9E2}" type="presOf" srcId="{DF42F53F-46F8-4426-8D74-6C8B232E2CA4}" destId="{8EAE5806-BD85-4A9C-89B6-322E3033497E}" srcOrd="0" destOrd="0" presId="urn:microsoft.com/office/officeart/2005/8/layout/vList2"/>
    <dgm:cxn modelId="{9BD6E9D5-52BF-4BDF-825E-4389A512C2EF}" type="presOf" srcId="{B35CD2BC-C553-4A44-AC90-3AB7D0DCA39E}" destId="{75672BDA-EC41-4E3E-BBF3-1BAB4F0F8BF4}" srcOrd="0" destOrd="0" presId="urn:microsoft.com/office/officeart/2005/8/layout/vList2"/>
    <dgm:cxn modelId="{4667F6F7-8FA6-4B26-AB14-95AA0279BA0D}" srcId="{B8CDF87C-E0C4-43DB-8927-55726245F318}" destId="{FBD7129A-1F51-46D7-A2CF-E040EFE453C1}" srcOrd="1" destOrd="0" parTransId="{0E968715-0460-4AA3-AF7C-6A7270AAC0AD}" sibTransId="{C997DF15-AA89-4382-B613-EFE3B7300CBD}"/>
    <dgm:cxn modelId="{6B883CC5-BB4E-4552-9F6E-C749932844D6}" type="presParOf" srcId="{6D46E657-E358-481A-9295-B6E5984E2160}" destId="{F397472D-7841-4468-9749-1E04D9E3C15B}" srcOrd="0" destOrd="0" presId="urn:microsoft.com/office/officeart/2005/8/layout/vList2"/>
    <dgm:cxn modelId="{F268998C-A681-449B-893A-F16DFC8F7EC4}" type="presParOf" srcId="{6D46E657-E358-481A-9295-B6E5984E2160}" destId="{D51BA06C-5E47-4B06-B1DA-DE42C54A8A2D}" srcOrd="1" destOrd="0" presId="urn:microsoft.com/office/officeart/2005/8/layout/vList2"/>
    <dgm:cxn modelId="{A4A080CD-ECB9-4D3E-9C7B-36BE699B65AB}" type="presParOf" srcId="{6D46E657-E358-481A-9295-B6E5984E2160}" destId="{0A42F01A-CFD9-4F85-900E-76688D772DA8}" srcOrd="2" destOrd="0" presId="urn:microsoft.com/office/officeart/2005/8/layout/vList2"/>
    <dgm:cxn modelId="{41B2C066-75BD-4873-BCAF-910FC1AFCAD3}" type="presParOf" srcId="{6D46E657-E358-481A-9295-B6E5984E2160}" destId="{2EEE8298-7906-4B2A-95F6-5D41257F7992}" srcOrd="3" destOrd="0" presId="urn:microsoft.com/office/officeart/2005/8/layout/vList2"/>
    <dgm:cxn modelId="{AD9C2304-881A-4B4E-95B9-D1C407F9F169}" type="presParOf" srcId="{6D46E657-E358-481A-9295-B6E5984E2160}" destId="{75672BDA-EC41-4E3E-BBF3-1BAB4F0F8BF4}" srcOrd="4" destOrd="0" presId="urn:microsoft.com/office/officeart/2005/8/layout/vList2"/>
    <dgm:cxn modelId="{3A0C93C8-F878-4CC0-8003-147D451FA5F3}" type="presParOf" srcId="{6D46E657-E358-481A-9295-B6E5984E2160}" destId="{7E4CFB9F-F911-4B48-A33C-8400C0335EDD}" srcOrd="5" destOrd="0" presId="urn:microsoft.com/office/officeart/2005/8/layout/vList2"/>
    <dgm:cxn modelId="{56ABEC03-40AA-4F62-89E2-BAF09B791362}" type="presParOf" srcId="{6D46E657-E358-481A-9295-B6E5984E2160}" destId="{8EAE5806-BD85-4A9C-89B6-322E3033497E}" srcOrd="6" destOrd="0" presId="urn:microsoft.com/office/officeart/2005/8/layout/vList2"/>
    <dgm:cxn modelId="{FA5DA980-9D1C-4D2E-A4C3-12BE044D004C}" type="presParOf" srcId="{6D46E657-E358-481A-9295-B6E5984E2160}" destId="{EC5F82B7-F122-4414-8648-D67D7ED47B0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8107F2-E10E-4D1C-AAE1-4489D59D44A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566017D-B4C5-4BB1-A578-1CF81C66CE1C}">
      <dgm:prSet/>
      <dgm:spPr/>
      <dgm:t>
        <a:bodyPr/>
        <a:lstStyle/>
        <a:p>
          <a:r>
            <a:rPr lang="en-US">
              <a:latin typeface="+mj-lt"/>
            </a:rPr>
            <a:t>Precinct 4 will be divided into two sub-Precincts</a:t>
          </a:r>
        </a:p>
      </dgm:t>
    </dgm:pt>
    <dgm:pt modelId="{741A93CC-0B9C-4EC1-BC93-7DF4BB0D535C}" type="parTrans" cxnId="{EC43083E-2208-46F6-83E5-28CD0AF31FAE}">
      <dgm:prSet/>
      <dgm:spPr/>
      <dgm:t>
        <a:bodyPr/>
        <a:lstStyle/>
        <a:p>
          <a:endParaRPr lang="en-US"/>
        </a:p>
      </dgm:t>
    </dgm:pt>
    <dgm:pt modelId="{E391646B-3478-4EB9-8BA3-2784DCBC572E}" type="sibTrans" cxnId="{EC43083E-2208-46F6-83E5-28CD0AF31FAE}">
      <dgm:prSet/>
      <dgm:spPr/>
      <dgm:t>
        <a:bodyPr/>
        <a:lstStyle/>
        <a:p>
          <a:endParaRPr lang="en-US"/>
        </a:p>
      </dgm:t>
    </dgm:pt>
    <dgm:pt modelId="{E88116C7-B5DA-4439-A509-16FA5F58D6A1}">
      <dgm:prSet/>
      <dgm:spPr/>
      <dgm:t>
        <a:bodyPr/>
        <a:lstStyle/>
        <a:p>
          <a:r>
            <a:rPr lang="en-US" dirty="0">
              <a:latin typeface="+mj-lt"/>
            </a:rPr>
            <a:t>4A will be in the 7</a:t>
          </a:r>
          <a:r>
            <a:rPr lang="en-US" baseline="30000" dirty="0">
              <a:latin typeface="+mj-lt"/>
            </a:rPr>
            <a:t>th</a:t>
          </a:r>
          <a:r>
            <a:rPr lang="en-US" dirty="0">
              <a:latin typeface="+mj-lt"/>
            </a:rPr>
            <a:t> Congressional Districts &amp; 12</a:t>
          </a:r>
          <a:r>
            <a:rPr lang="en-US" baseline="30000" dirty="0">
              <a:latin typeface="+mj-lt"/>
            </a:rPr>
            <a:t>th</a:t>
          </a:r>
          <a:r>
            <a:rPr lang="en-US" dirty="0">
              <a:latin typeface="+mj-lt"/>
            </a:rPr>
            <a:t> Suffolk State Representative District</a:t>
          </a:r>
        </a:p>
      </dgm:t>
    </dgm:pt>
    <dgm:pt modelId="{0E2536FF-9C50-4CE1-8C8D-01AE7299CA59}" type="parTrans" cxnId="{8AFEF7BC-E903-4D6C-9E88-E2A43407A2CF}">
      <dgm:prSet/>
      <dgm:spPr/>
      <dgm:t>
        <a:bodyPr/>
        <a:lstStyle/>
        <a:p>
          <a:endParaRPr lang="en-US"/>
        </a:p>
      </dgm:t>
    </dgm:pt>
    <dgm:pt modelId="{C4373098-0CA2-4002-B4A8-9151157284A1}" type="sibTrans" cxnId="{8AFEF7BC-E903-4D6C-9E88-E2A43407A2CF}">
      <dgm:prSet/>
      <dgm:spPr/>
      <dgm:t>
        <a:bodyPr/>
        <a:lstStyle/>
        <a:p>
          <a:endParaRPr lang="en-US"/>
        </a:p>
      </dgm:t>
    </dgm:pt>
    <dgm:pt modelId="{B5D309C6-FA41-4A43-AD3A-0DA003D02794}">
      <dgm:prSet/>
      <dgm:spPr/>
      <dgm:t>
        <a:bodyPr/>
        <a:lstStyle/>
        <a:p>
          <a:r>
            <a:rPr lang="en-US" dirty="0">
              <a:latin typeface="+mj-lt"/>
            </a:rPr>
            <a:t>4B will be in the 8</a:t>
          </a:r>
          <a:r>
            <a:rPr lang="en-US" baseline="30000" dirty="0">
              <a:latin typeface="+mj-lt"/>
            </a:rPr>
            <a:t>th</a:t>
          </a:r>
          <a:r>
            <a:rPr lang="en-US" dirty="0">
              <a:latin typeface="+mj-lt"/>
            </a:rPr>
            <a:t> Congressional District &amp; 7 Norfolk State Representative District</a:t>
          </a:r>
        </a:p>
      </dgm:t>
    </dgm:pt>
    <dgm:pt modelId="{D21F162E-065F-4C29-BC5E-F156D062A89E}" type="parTrans" cxnId="{D5A090F0-887A-4E01-92D3-625B9B88107D}">
      <dgm:prSet/>
      <dgm:spPr/>
      <dgm:t>
        <a:bodyPr/>
        <a:lstStyle/>
        <a:p>
          <a:endParaRPr lang="en-US"/>
        </a:p>
      </dgm:t>
    </dgm:pt>
    <dgm:pt modelId="{CAF739B9-0C01-4860-B927-B40CA12DEFFB}" type="sibTrans" cxnId="{D5A090F0-887A-4E01-92D3-625B9B88107D}">
      <dgm:prSet/>
      <dgm:spPr/>
      <dgm:t>
        <a:bodyPr/>
        <a:lstStyle/>
        <a:p>
          <a:endParaRPr lang="en-US"/>
        </a:p>
      </dgm:t>
    </dgm:pt>
    <dgm:pt modelId="{3D920C57-E885-48BD-8E28-DBD2301B10BE}">
      <dgm:prSet/>
      <dgm:spPr/>
      <dgm:t>
        <a:bodyPr/>
        <a:lstStyle/>
        <a:p>
          <a:r>
            <a:rPr lang="en-US" dirty="0">
              <a:latin typeface="+mj-lt"/>
            </a:rPr>
            <a:t>Precinct 2 will move from the 8</a:t>
          </a:r>
          <a:r>
            <a:rPr lang="en-US" baseline="30000" dirty="0">
              <a:latin typeface="+mj-lt"/>
            </a:rPr>
            <a:t>th</a:t>
          </a:r>
          <a:r>
            <a:rPr lang="en-US" dirty="0">
              <a:latin typeface="+mj-lt"/>
            </a:rPr>
            <a:t> to the 7</a:t>
          </a:r>
          <a:r>
            <a:rPr lang="en-US" baseline="30000" dirty="0">
              <a:latin typeface="+mj-lt"/>
            </a:rPr>
            <a:t>th</a:t>
          </a:r>
          <a:r>
            <a:rPr lang="en-US" dirty="0">
              <a:latin typeface="+mj-lt"/>
            </a:rPr>
            <a:t> Congressional District</a:t>
          </a:r>
        </a:p>
      </dgm:t>
    </dgm:pt>
    <dgm:pt modelId="{623599B5-61A6-47F0-96AD-07623ACB4CB7}" type="parTrans" cxnId="{CBBDB468-1D94-4F6C-B86B-B8AC7D9CD55D}">
      <dgm:prSet/>
      <dgm:spPr/>
      <dgm:t>
        <a:bodyPr/>
        <a:lstStyle/>
        <a:p>
          <a:endParaRPr lang="en-US"/>
        </a:p>
      </dgm:t>
    </dgm:pt>
    <dgm:pt modelId="{6CB0380B-F5E0-4A88-B193-62782C1EAD0D}" type="sibTrans" cxnId="{CBBDB468-1D94-4F6C-B86B-B8AC7D9CD55D}">
      <dgm:prSet/>
      <dgm:spPr/>
    </dgm:pt>
    <dgm:pt modelId="{392A6ACF-07A0-4AEE-8DE3-BA6D09241BD7}" type="pres">
      <dgm:prSet presAssocID="{5A8107F2-E10E-4D1C-AAE1-4489D59D44A7}" presName="vert0" presStyleCnt="0">
        <dgm:presLayoutVars>
          <dgm:dir/>
          <dgm:animOne val="branch"/>
          <dgm:animLvl val="lvl"/>
        </dgm:presLayoutVars>
      </dgm:prSet>
      <dgm:spPr/>
    </dgm:pt>
    <dgm:pt modelId="{BB15F8A2-35BD-4061-8EE1-1511C8533C30}" type="pres">
      <dgm:prSet presAssocID="{3D920C57-E885-48BD-8E28-DBD2301B10BE}" presName="thickLine" presStyleLbl="alignNode1" presStyleIdx="0" presStyleCnt="4"/>
      <dgm:spPr/>
    </dgm:pt>
    <dgm:pt modelId="{44636192-34B5-4DB9-BA18-C372EE9EE6B3}" type="pres">
      <dgm:prSet presAssocID="{3D920C57-E885-48BD-8E28-DBD2301B10BE}" presName="horz1" presStyleCnt="0"/>
      <dgm:spPr/>
    </dgm:pt>
    <dgm:pt modelId="{364A5F6E-3322-4E7F-912B-F1DD6D132B5A}" type="pres">
      <dgm:prSet presAssocID="{3D920C57-E885-48BD-8E28-DBD2301B10BE}" presName="tx1" presStyleLbl="revTx" presStyleIdx="0" presStyleCnt="4"/>
      <dgm:spPr/>
    </dgm:pt>
    <dgm:pt modelId="{9ED9C456-AD21-4F9F-A5C8-DB012795E022}" type="pres">
      <dgm:prSet presAssocID="{3D920C57-E885-48BD-8E28-DBD2301B10BE}" presName="vert1" presStyleCnt="0"/>
      <dgm:spPr/>
    </dgm:pt>
    <dgm:pt modelId="{BDB21511-1AC6-495C-913A-7E9BE2F0DD7E}" type="pres">
      <dgm:prSet presAssocID="{E566017D-B4C5-4BB1-A578-1CF81C66CE1C}" presName="thickLine" presStyleLbl="alignNode1" presStyleIdx="1" presStyleCnt="4"/>
      <dgm:spPr/>
    </dgm:pt>
    <dgm:pt modelId="{95FA7E2F-C669-4D1E-8043-D39FF13C720D}" type="pres">
      <dgm:prSet presAssocID="{E566017D-B4C5-4BB1-A578-1CF81C66CE1C}" presName="horz1" presStyleCnt="0"/>
      <dgm:spPr/>
    </dgm:pt>
    <dgm:pt modelId="{04B829F2-E74D-4303-9C21-A35D913683A9}" type="pres">
      <dgm:prSet presAssocID="{E566017D-B4C5-4BB1-A578-1CF81C66CE1C}" presName="tx1" presStyleLbl="revTx" presStyleIdx="1" presStyleCnt="4"/>
      <dgm:spPr/>
    </dgm:pt>
    <dgm:pt modelId="{2D56FBC5-74F7-4CA6-ABEA-CF4351D377BC}" type="pres">
      <dgm:prSet presAssocID="{E566017D-B4C5-4BB1-A578-1CF81C66CE1C}" presName="vert1" presStyleCnt="0"/>
      <dgm:spPr/>
    </dgm:pt>
    <dgm:pt modelId="{1B5FA6D1-188A-4BB9-AA54-8C87F0EA73EF}" type="pres">
      <dgm:prSet presAssocID="{E88116C7-B5DA-4439-A509-16FA5F58D6A1}" presName="thickLine" presStyleLbl="alignNode1" presStyleIdx="2" presStyleCnt="4"/>
      <dgm:spPr/>
    </dgm:pt>
    <dgm:pt modelId="{947C6F81-43DB-4C7B-BA23-F01A8155B32D}" type="pres">
      <dgm:prSet presAssocID="{E88116C7-B5DA-4439-A509-16FA5F58D6A1}" presName="horz1" presStyleCnt="0"/>
      <dgm:spPr/>
    </dgm:pt>
    <dgm:pt modelId="{40B3A250-3BF2-491B-BFC3-4ECAAB67EE90}" type="pres">
      <dgm:prSet presAssocID="{E88116C7-B5DA-4439-A509-16FA5F58D6A1}" presName="tx1" presStyleLbl="revTx" presStyleIdx="2" presStyleCnt="4"/>
      <dgm:spPr/>
    </dgm:pt>
    <dgm:pt modelId="{94362A1D-3A7A-4AB8-A20C-926DEDC724F9}" type="pres">
      <dgm:prSet presAssocID="{E88116C7-B5DA-4439-A509-16FA5F58D6A1}" presName="vert1" presStyleCnt="0"/>
      <dgm:spPr/>
    </dgm:pt>
    <dgm:pt modelId="{DE7D665F-945E-42F6-814A-288E078D5730}" type="pres">
      <dgm:prSet presAssocID="{B5D309C6-FA41-4A43-AD3A-0DA003D02794}" presName="thickLine" presStyleLbl="alignNode1" presStyleIdx="3" presStyleCnt="4"/>
      <dgm:spPr/>
    </dgm:pt>
    <dgm:pt modelId="{4A272E2D-BFFB-4B9A-852A-41ECE0047A1B}" type="pres">
      <dgm:prSet presAssocID="{B5D309C6-FA41-4A43-AD3A-0DA003D02794}" presName="horz1" presStyleCnt="0"/>
      <dgm:spPr/>
    </dgm:pt>
    <dgm:pt modelId="{9F16F174-CFC2-448F-8039-615991DC4111}" type="pres">
      <dgm:prSet presAssocID="{B5D309C6-FA41-4A43-AD3A-0DA003D02794}" presName="tx1" presStyleLbl="revTx" presStyleIdx="3" presStyleCnt="4"/>
      <dgm:spPr/>
    </dgm:pt>
    <dgm:pt modelId="{D41AF02B-9F78-458C-B56B-0AFDC210BA30}" type="pres">
      <dgm:prSet presAssocID="{B5D309C6-FA41-4A43-AD3A-0DA003D02794}" presName="vert1" presStyleCnt="0"/>
      <dgm:spPr/>
    </dgm:pt>
  </dgm:ptLst>
  <dgm:cxnLst>
    <dgm:cxn modelId="{54E50C07-E63F-4E9A-AA6C-09D75A8E29C0}" type="presOf" srcId="{E88116C7-B5DA-4439-A509-16FA5F58D6A1}" destId="{40B3A250-3BF2-491B-BFC3-4ECAAB67EE90}" srcOrd="0" destOrd="0" presId="urn:microsoft.com/office/officeart/2008/layout/LinedList"/>
    <dgm:cxn modelId="{EC43083E-2208-46F6-83E5-28CD0AF31FAE}" srcId="{5A8107F2-E10E-4D1C-AAE1-4489D59D44A7}" destId="{E566017D-B4C5-4BB1-A578-1CF81C66CE1C}" srcOrd="1" destOrd="0" parTransId="{741A93CC-0B9C-4EC1-BC93-7DF4BB0D535C}" sibTransId="{E391646B-3478-4EB9-8BA3-2784DCBC572E}"/>
    <dgm:cxn modelId="{69A5B560-4A27-4600-9F61-C9305BC83044}" type="presOf" srcId="{5A8107F2-E10E-4D1C-AAE1-4489D59D44A7}" destId="{392A6ACF-07A0-4AEE-8DE3-BA6D09241BD7}" srcOrd="0" destOrd="0" presId="urn:microsoft.com/office/officeart/2008/layout/LinedList"/>
    <dgm:cxn modelId="{CBBDB468-1D94-4F6C-B86B-B8AC7D9CD55D}" srcId="{5A8107F2-E10E-4D1C-AAE1-4489D59D44A7}" destId="{3D920C57-E885-48BD-8E28-DBD2301B10BE}" srcOrd="0" destOrd="0" parTransId="{623599B5-61A6-47F0-96AD-07623ACB4CB7}" sibTransId="{6CB0380B-F5E0-4A88-B193-62782C1EAD0D}"/>
    <dgm:cxn modelId="{CD73BA52-BAB9-42F8-959E-C87482D8C33B}" type="presOf" srcId="{3D920C57-E885-48BD-8E28-DBD2301B10BE}" destId="{364A5F6E-3322-4E7F-912B-F1DD6D132B5A}" srcOrd="0" destOrd="0" presId="urn:microsoft.com/office/officeart/2008/layout/LinedList"/>
    <dgm:cxn modelId="{FA9D1281-2AE2-402F-93DD-9657986198ED}" type="presOf" srcId="{E566017D-B4C5-4BB1-A578-1CF81C66CE1C}" destId="{04B829F2-E74D-4303-9C21-A35D913683A9}" srcOrd="0" destOrd="0" presId="urn:microsoft.com/office/officeart/2008/layout/LinedList"/>
    <dgm:cxn modelId="{8AFEF7BC-E903-4D6C-9E88-E2A43407A2CF}" srcId="{5A8107F2-E10E-4D1C-AAE1-4489D59D44A7}" destId="{E88116C7-B5DA-4439-A509-16FA5F58D6A1}" srcOrd="2" destOrd="0" parTransId="{0E2536FF-9C50-4CE1-8C8D-01AE7299CA59}" sibTransId="{C4373098-0CA2-4002-B4A8-9151157284A1}"/>
    <dgm:cxn modelId="{D5A090F0-887A-4E01-92D3-625B9B88107D}" srcId="{5A8107F2-E10E-4D1C-AAE1-4489D59D44A7}" destId="{B5D309C6-FA41-4A43-AD3A-0DA003D02794}" srcOrd="3" destOrd="0" parTransId="{D21F162E-065F-4C29-BC5E-F156D062A89E}" sibTransId="{CAF739B9-0C01-4860-B927-B40CA12DEFFB}"/>
    <dgm:cxn modelId="{1DF799FE-D3A0-4A06-B2B3-18EA0A334A8B}" type="presOf" srcId="{B5D309C6-FA41-4A43-AD3A-0DA003D02794}" destId="{9F16F174-CFC2-448F-8039-615991DC4111}" srcOrd="0" destOrd="0" presId="urn:microsoft.com/office/officeart/2008/layout/LinedList"/>
    <dgm:cxn modelId="{C6A2EB65-DE48-433B-BD91-6811E91E3657}" type="presParOf" srcId="{392A6ACF-07A0-4AEE-8DE3-BA6D09241BD7}" destId="{BB15F8A2-35BD-4061-8EE1-1511C8533C30}" srcOrd="0" destOrd="0" presId="urn:microsoft.com/office/officeart/2008/layout/LinedList"/>
    <dgm:cxn modelId="{5C68EC62-C168-423F-9E26-CCD43580315A}" type="presParOf" srcId="{392A6ACF-07A0-4AEE-8DE3-BA6D09241BD7}" destId="{44636192-34B5-4DB9-BA18-C372EE9EE6B3}" srcOrd="1" destOrd="0" presId="urn:microsoft.com/office/officeart/2008/layout/LinedList"/>
    <dgm:cxn modelId="{876A953B-0639-471A-826E-46893DE81C64}" type="presParOf" srcId="{44636192-34B5-4DB9-BA18-C372EE9EE6B3}" destId="{364A5F6E-3322-4E7F-912B-F1DD6D132B5A}" srcOrd="0" destOrd="0" presId="urn:microsoft.com/office/officeart/2008/layout/LinedList"/>
    <dgm:cxn modelId="{F9860CAF-5590-4F60-8912-49A6A98A89EC}" type="presParOf" srcId="{44636192-34B5-4DB9-BA18-C372EE9EE6B3}" destId="{9ED9C456-AD21-4F9F-A5C8-DB012795E022}" srcOrd="1" destOrd="0" presId="urn:microsoft.com/office/officeart/2008/layout/LinedList"/>
    <dgm:cxn modelId="{CF3B4161-6939-4C1B-ABD4-06AEA2D38E60}" type="presParOf" srcId="{392A6ACF-07A0-4AEE-8DE3-BA6D09241BD7}" destId="{BDB21511-1AC6-495C-913A-7E9BE2F0DD7E}" srcOrd="2" destOrd="0" presId="urn:microsoft.com/office/officeart/2008/layout/LinedList"/>
    <dgm:cxn modelId="{76BEC053-3DDF-49C1-9618-3EC236A5DA51}" type="presParOf" srcId="{392A6ACF-07A0-4AEE-8DE3-BA6D09241BD7}" destId="{95FA7E2F-C669-4D1E-8043-D39FF13C720D}" srcOrd="3" destOrd="0" presId="urn:microsoft.com/office/officeart/2008/layout/LinedList"/>
    <dgm:cxn modelId="{64F0880F-FF68-46FD-B45D-8A3885C4BCE9}" type="presParOf" srcId="{95FA7E2F-C669-4D1E-8043-D39FF13C720D}" destId="{04B829F2-E74D-4303-9C21-A35D913683A9}" srcOrd="0" destOrd="0" presId="urn:microsoft.com/office/officeart/2008/layout/LinedList"/>
    <dgm:cxn modelId="{C7569FEC-4178-4CB6-82CC-6BE5E0FBB3C9}" type="presParOf" srcId="{95FA7E2F-C669-4D1E-8043-D39FF13C720D}" destId="{2D56FBC5-74F7-4CA6-ABEA-CF4351D377BC}" srcOrd="1" destOrd="0" presId="urn:microsoft.com/office/officeart/2008/layout/LinedList"/>
    <dgm:cxn modelId="{35C0C55E-37BB-4DCD-A890-21F8E4C6E701}" type="presParOf" srcId="{392A6ACF-07A0-4AEE-8DE3-BA6D09241BD7}" destId="{1B5FA6D1-188A-4BB9-AA54-8C87F0EA73EF}" srcOrd="4" destOrd="0" presId="urn:microsoft.com/office/officeart/2008/layout/LinedList"/>
    <dgm:cxn modelId="{7E941E21-DDFA-4922-929D-8A507449911A}" type="presParOf" srcId="{392A6ACF-07A0-4AEE-8DE3-BA6D09241BD7}" destId="{947C6F81-43DB-4C7B-BA23-F01A8155B32D}" srcOrd="5" destOrd="0" presId="urn:microsoft.com/office/officeart/2008/layout/LinedList"/>
    <dgm:cxn modelId="{F474B35F-7797-4863-AE72-3B77BA3AE0C3}" type="presParOf" srcId="{947C6F81-43DB-4C7B-BA23-F01A8155B32D}" destId="{40B3A250-3BF2-491B-BFC3-4ECAAB67EE90}" srcOrd="0" destOrd="0" presId="urn:microsoft.com/office/officeart/2008/layout/LinedList"/>
    <dgm:cxn modelId="{4C348050-2331-4828-90B9-D5B1CA474490}" type="presParOf" srcId="{947C6F81-43DB-4C7B-BA23-F01A8155B32D}" destId="{94362A1D-3A7A-4AB8-A20C-926DEDC724F9}" srcOrd="1" destOrd="0" presId="urn:microsoft.com/office/officeart/2008/layout/LinedList"/>
    <dgm:cxn modelId="{64E28176-4ABD-462F-9A9C-AC6971DCE5C1}" type="presParOf" srcId="{392A6ACF-07A0-4AEE-8DE3-BA6D09241BD7}" destId="{DE7D665F-945E-42F6-814A-288E078D5730}" srcOrd="6" destOrd="0" presId="urn:microsoft.com/office/officeart/2008/layout/LinedList"/>
    <dgm:cxn modelId="{6CDF8931-8005-48E7-ABE6-939B050C6D0A}" type="presParOf" srcId="{392A6ACF-07A0-4AEE-8DE3-BA6D09241BD7}" destId="{4A272E2D-BFFB-4B9A-852A-41ECE0047A1B}" srcOrd="7" destOrd="0" presId="urn:microsoft.com/office/officeart/2008/layout/LinedList"/>
    <dgm:cxn modelId="{D98CAAAF-6DED-40B0-BF0B-CC929253F997}" type="presParOf" srcId="{4A272E2D-BFFB-4B9A-852A-41ECE0047A1B}" destId="{9F16F174-CFC2-448F-8039-615991DC4111}" srcOrd="0" destOrd="0" presId="urn:microsoft.com/office/officeart/2008/layout/LinedList"/>
    <dgm:cxn modelId="{807E3B45-1838-4100-9336-94FFAC04AC3C}" type="presParOf" srcId="{4A272E2D-BFFB-4B9A-852A-41ECE0047A1B}" destId="{D41AF02B-9F78-458C-B56B-0AFDC210BA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CDF87C-E0C4-43DB-8927-55726245F31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617A904-F858-409E-8DF3-431EB0CEF74E}">
      <dgm:prSet/>
      <dgm:spPr/>
      <dgm:t>
        <a:bodyPr/>
        <a:lstStyle/>
        <a:p>
          <a:r>
            <a:rPr lang="en-US"/>
            <a:t>CONGRESSIONAL </a:t>
          </a:r>
        </a:p>
      </dgm:t>
    </dgm:pt>
    <dgm:pt modelId="{2392639E-48AD-44DC-BD22-FF0DD6EA0860}" type="parTrans" cxnId="{E87D336A-7473-4851-8462-C35C81DB620C}">
      <dgm:prSet/>
      <dgm:spPr/>
      <dgm:t>
        <a:bodyPr/>
        <a:lstStyle/>
        <a:p>
          <a:endParaRPr lang="en-US"/>
        </a:p>
      </dgm:t>
    </dgm:pt>
    <dgm:pt modelId="{AB49CDDF-623C-4AE9-8E48-1FB98F7F0370}" type="sibTrans" cxnId="{E87D336A-7473-4851-8462-C35C81DB620C}">
      <dgm:prSet/>
      <dgm:spPr/>
      <dgm:t>
        <a:bodyPr/>
        <a:lstStyle/>
        <a:p>
          <a:endParaRPr lang="en-US"/>
        </a:p>
      </dgm:t>
    </dgm:pt>
    <dgm:pt modelId="{09E297BA-3204-413B-8035-DB33C75B77D6}">
      <dgm:prSet/>
      <dgm:spPr/>
      <dgm:t>
        <a:bodyPr/>
        <a:lstStyle/>
        <a:p>
          <a:r>
            <a:rPr lang="en-US" b="0" i="0" dirty="0"/>
            <a:t>7</a:t>
          </a:r>
          <a:r>
            <a:rPr lang="en-US" b="0" i="0" baseline="30000" dirty="0"/>
            <a:t>TH</a:t>
          </a:r>
          <a:r>
            <a:rPr lang="en-US" b="0" i="0" dirty="0"/>
            <a:t> District</a:t>
          </a:r>
          <a:endParaRPr lang="en-US" dirty="0"/>
        </a:p>
      </dgm:t>
    </dgm:pt>
    <dgm:pt modelId="{D4B97CFD-BECD-4674-B7A6-7CE8A4297678}" type="parTrans" cxnId="{6279D0C1-FBAE-4083-A5D8-2C106BD5F307}">
      <dgm:prSet/>
      <dgm:spPr/>
      <dgm:t>
        <a:bodyPr/>
        <a:lstStyle/>
        <a:p>
          <a:endParaRPr lang="en-US"/>
        </a:p>
      </dgm:t>
    </dgm:pt>
    <dgm:pt modelId="{8408B261-BA8B-4276-96DF-DF5C9CBA255C}" type="sibTrans" cxnId="{6279D0C1-FBAE-4083-A5D8-2C106BD5F307}">
      <dgm:prSet/>
      <dgm:spPr/>
      <dgm:t>
        <a:bodyPr/>
        <a:lstStyle/>
        <a:p>
          <a:endParaRPr lang="en-US"/>
        </a:p>
      </dgm:t>
    </dgm:pt>
    <dgm:pt modelId="{19F56435-EBEA-42A5-BC01-48D798E66BF9}">
      <dgm:prSet/>
      <dgm:spPr/>
      <dgm:t>
        <a:bodyPr/>
        <a:lstStyle/>
        <a:p>
          <a:r>
            <a:rPr lang="en-US" dirty="0"/>
            <a:t>8</a:t>
          </a:r>
          <a:r>
            <a:rPr lang="en-US" baseline="30000" dirty="0"/>
            <a:t>TH</a:t>
          </a:r>
          <a:r>
            <a:rPr lang="en-US" dirty="0"/>
            <a:t> District </a:t>
          </a:r>
        </a:p>
      </dgm:t>
    </dgm:pt>
    <dgm:pt modelId="{AE118CA4-0E35-4A90-93C5-B4CF476BCB46}" type="parTrans" cxnId="{0FEEEA51-149D-4AF2-99EC-227965DC63A0}">
      <dgm:prSet/>
      <dgm:spPr/>
      <dgm:t>
        <a:bodyPr/>
        <a:lstStyle/>
        <a:p>
          <a:endParaRPr lang="en-US"/>
        </a:p>
      </dgm:t>
    </dgm:pt>
    <dgm:pt modelId="{E2120B8A-8A3C-4E8A-87F3-B8E0EFE81D3E}" type="sibTrans" cxnId="{0FEEEA51-149D-4AF2-99EC-227965DC63A0}">
      <dgm:prSet/>
      <dgm:spPr/>
      <dgm:t>
        <a:bodyPr/>
        <a:lstStyle/>
        <a:p>
          <a:endParaRPr lang="en-US"/>
        </a:p>
      </dgm:t>
    </dgm:pt>
    <dgm:pt modelId="{DF42F53F-46F8-4426-8D74-6C8B232E2CA4}">
      <dgm:prSet/>
      <dgm:spPr/>
      <dgm:t>
        <a:bodyPr/>
        <a:lstStyle/>
        <a:p>
          <a:r>
            <a:rPr lang="en-US" dirty="0"/>
            <a:t>STATE REPRESENTATIVE </a:t>
          </a:r>
        </a:p>
      </dgm:t>
    </dgm:pt>
    <dgm:pt modelId="{56CF0C27-EFBA-4222-A4D8-69A95396E4DB}" type="parTrans" cxnId="{C2739A31-D5BC-4F65-9375-5289AC82CA34}">
      <dgm:prSet/>
      <dgm:spPr/>
      <dgm:t>
        <a:bodyPr/>
        <a:lstStyle/>
        <a:p>
          <a:endParaRPr lang="en-US"/>
        </a:p>
      </dgm:t>
    </dgm:pt>
    <dgm:pt modelId="{09F8EAE6-AFAA-4C4D-AEA3-53D72095F157}" type="sibTrans" cxnId="{C2739A31-D5BC-4F65-9375-5289AC82CA34}">
      <dgm:prSet/>
      <dgm:spPr/>
      <dgm:t>
        <a:bodyPr/>
        <a:lstStyle/>
        <a:p>
          <a:endParaRPr lang="en-US"/>
        </a:p>
      </dgm:t>
    </dgm:pt>
    <dgm:pt modelId="{949761F7-8086-4959-A097-030BB5C1C960}">
      <dgm:prSet/>
      <dgm:spPr/>
      <dgm:t>
        <a:bodyPr/>
        <a:lstStyle/>
        <a:p>
          <a:r>
            <a:rPr lang="en-US"/>
            <a:t>12</a:t>
          </a:r>
          <a:r>
            <a:rPr lang="en-US" baseline="30000"/>
            <a:t>TH</a:t>
          </a:r>
          <a:r>
            <a:rPr lang="en-US"/>
            <a:t> Suffolk District</a:t>
          </a:r>
        </a:p>
      </dgm:t>
    </dgm:pt>
    <dgm:pt modelId="{46103A8E-B355-46DF-9AAB-45C1BE6962A8}" type="parTrans" cxnId="{C5D2CC5A-9221-4B62-B6A4-BFA49B0027E3}">
      <dgm:prSet/>
      <dgm:spPr/>
      <dgm:t>
        <a:bodyPr/>
        <a:lstStyle/>
        <a:p>
          <a:endParaRPr lang="en-US"/>
        </a:p>
      </dgm:t>
    </dgm:pt>
    <dgm:pt modelId="{7C3F2DD8-F7AF-48D8-ACB6-9A32437D6168}" type="sibTrans" cxnId="{C5D2CC5A-9221-4B62-B6A4-BFA49B0027E3}">
      <dgm:prSet/>
      <dgm:spPr/>
      <dgm:t>
        <a:bodyPr/>
        <a:lstStyle/>
        <a:p>
          <a:endParaRPr lang="en-US"/>
        </a:p>
      </dgm:t>
    </dgm:pt>
    <dgm:pt modelId="{B3B7E8CC-20DB-4C66-A623-D6E2BC2CBA6B}">
      <dgm:prSet/>
      <dgm:spPr/>
      <dgm:t>
        <a:bodyPr/>
        <a:lstStyle/>
        <a:p>
          <a:r>
            <a:rPr lang="en-US"/>
            <a:t>7</a:t>
          </a:r>
          <a:r>
            <a:rPr lang="en-US" baseline="30000"/>
            <a:t>TH</a:t>
          </a:r>
          <a:r>
            <a:rPr lang="en-US"/>
            <a:t> Norfolk District</a:t>
          </a:r>
        </a:p>
      </dgm:t>
    </dgm:pt>
    <dgm:pt modelId="{26EE19DE-FE66-4796-9554-304CCB9CE050}" type="parTrans" cxnId="{88D0764C-0469-47C5-B60C-33C6C286A7F3}">
      <dgm:prSet/>
      <dgm:spPr/>
      <dgm:t>
        <a:bodyPr/>
        <a:lstStyle/>
        <a:p>
          <a:endParaRPr lang="en-US"/>
        </a:p>
      </dgm:t>
    </dgm:pt>
    <dgm:pt modelId="{8C29DE2C-D35B-4BA8-A0F2-A86F587E233C}" type="sibTrans" cxnId="{88D0764C-0469-47C5-B60C-33C6C286A7F3}">
      <dgm:prSet/>
      <dgm:spPr/>
      <dgm:t>
        <a:bodyPr/>
        <a:lstStyle/>
        <a:p>
          <a:endParaRPr lang="en-US"/>
        </a:p>
      </dgm:t>
    </dgm:pt>
    <dgm:pt modelId="{6D46E657-E358-481A-9295-B6E5984E2160}" type="pres">
      <dgm:prSet presAssocID="{B8CDF87C-E0C4-43DB-8927-55726245F318}" presName="linear" presStyleCnt="0">
        <dgm:presLayoutVars>
          <dgm:animLvl val="lvl"/>
          <dgm:resizeHandles val="exact"/>
        </dgm:presLayoutVars>
      </dgm:prSet>
      <dgm:spPr/>
    </dgm:pt>
    <dgm:pt modelId="{F397472D-7841-4468-9749-1E04D9E3C15B}" type="pres">
      <dgm:prSet presAssocID="{F617A904-F858-409E-8DF3-431EB0CEF74E}" presName="parentText" presStyleLbl="node1" presStyleIdx="0" presStyleCnt="2">
        <dgm:presLayoutVars>
          <dgm:chMax val="0"/>
          <dgm:bulletEnabled val="1"/>
        </dgm:presLayoutVars>
      </dgm:prSet>
      <dgm:spPr/>
    </dgm:pt>
    <dgm:pt modelId="{D51BA06C-5E47-4B06-B1DA-DE42C54A8A2D}" type="pres">
      <dgm:prSet presAssocID="{F617A904-F858-409E-8DF3-431EB0CEF74E}" presName="childText" presStyleLbl="revTx" presStyleIdx="0" presStyleCnt="2">
        <dgm:presLayoutVars>
          <dgm:bulletEnabled val="1"/>
        </dgm:presLayoutVars>
      </dgm:prSet>
      <dgm:spPr/>
    </dgm:pt>
    <dgm:pt modelId="{8EAE5806-BD85-4A9C-89B6-322E3033497E}" type="pres">
      <dgm:prSet presAssocID="{DF42F53F-46F8-4426-8D74-6C8B232E2CA4}" presName="parentText" presStyleLbl="node1" presStyleIdx="1" presStyleCnt="2">
        <dgm:presLayoutVars>
          <dgm:chMax val="0"/>
          <dgm:bulletEnabled val="1"/>
        </dgm:presLayoutVars>
      </dgm:prSet>
      <dgm:spPr/>
    </dgm:pt>
    <dgm:pt modelId="{EC5F82B7-F122-4414-8648-D67D7ED47B0E}" type="pres">
      <dgm:prSet presAssocID="{DF42F53F-46F8-4426-8D74-6C8B232E2CA4}" presName="childText" presStyleLbl="revTx" presStyleIdx="1" presStyleCnt="2">
        <dgm:presLayoutVars>
          <dgm:bulletEnabled val="1"/>
        </dgm:presLayoutVars>
      </dgm:prSet>
      <dgm:spPr/>
    </dgm:pt>
  </dgm:ptLst>
  <dgm:cxnLst>
    <dgm:cxn modelId="{55375D26-B286-4368-B8D3-91372CD2AC4B}" type="presOf" srcId="{DF42F53F-46F8-4426-8D74-6C8B232E2CA4}" destId="{8EAE5806-BD85-4A9C-89B6-322E3033497E}" srcOrd="0" destOrd="0" presId="urn:microsoft.com/office/officeart/2005/8/layout/vList2"/>
    <dgm:cxn modelId="{DB45FB26-B2E5-452D-BCB9-AB36C908587C}" type="presOf" srcId="{B8CDF87C-E0C4-43DB-8927-55726245F318}" destId="{6D46E657-E358-481A-9295-B6E5984E2160}" srcOrd="0" destOrd="0" presId="urn:microsoft.com/office/officeart/2005/8/layout/vList2"/>
    <dgm:cxn modelId="{C2739A31-D5BC-4F65-9375-5289AC82CA34}" srcId="{B8CDF87C-E0C4-43DB-8927-55726245F318}" destId="{DF42F53F-46F8-4426-8D74-6C8B232E2CA4}" srcOrd="1" destOrd="0" parTransId="{56CF0C27-EFBA-4222-A4D8-69A95396E4DB}" sibTransId="{09F8EAE6-AFAA-4C4D-AEA3-53D72095F157}"/>
    <dgm:cxn modelId="{E87D336A-7473-4851-8462-C35C81DB620C}" srcId="{B8CDF87C-E0C4-43DB-8927-55726245F318}" destId="{F617A904-F858-409E-8DF3-431EB0CEF74E}" srcOrd="0" destOrd="0" parTransId="{2392639E-48AD-44DC-BD22-FF0DD6EA0860}" sibTransId="{AB49CDDF-623C-4AE9-8E48-1FB98F7F0370}"/>
    <dgm:cxn modelId="{88D0764C-0469-47C5-B60C-33C6C286A7F3}" srcId="{DF42F53F-46F8-4426-8D74-6C8B232E2CA4}" destId="{B3B7E8CC-20DB-4C66-A623-D6E2BC2CBA6B}" srcOrd="1" destOrd="0" parTransId="{26EE19DE-FE66-4796-9554-304CCB9CE050}" sibTransId="{8C29DE2C-D35B-4BA8-A0F2-A86F587E233C}"/>
    <dgm:cxn modelId="{0FEEEA51-149D-4AF2-99EC-227965DC63A0}" srcId="{F617A904-F858-409E-8DF3-431EB0CEF74E}" destId="{19F56435-EBEA-42A5-BC01-48D798E66BF9}" srcOrd="1" destOrd="0" parTransId="{AE118CA4-0E35-4A90-93C5-B4CF476BCB46}" sibTransId="{E2120B8A-8A3C-4E8A-87F3-B8E0EFE81D3E}"/>
    <dgm:cxn modelId="{AF1B0178-A911-430E-92F0-ED47D609BDDA}" type="presOf" srcId="{19F56435-EBEA-42A5-BC01-48D798E66BF9}" destId="{D51BA06C-5E47-4B06-B1DA-DE42C54A8A2D}" srcOrd="0" destOrd="1" presId="urn:microsoft.com/office/officeart/2005/8/layout/vList2"/>
    <dgm:cxn modelId="{C5D2CC5A-9221-4B62-B6A4-BFA49B0027E3}" srcId="{DF42F53F-46F8-4426-8D74-6C8B232E2CA4}" destId="{949761F7-8086-4959-A097-030BB5C1C960}" srcOrd="0" destOrd="0" parTransId="{46103A8E-B355-46DF-9AAB-45C1BE6962A8}" sibTransId="{7C3F2DD8-F7AF-48D8-ACB6-9A32437D6168}"/>
    <dgm:cxn modelId="{3B284DA5-3648-439E-B88C-383627B2EBFE}" type="presOf" srcId="{09E297BA-3204-413B-8035-DB33C75B77D6}" destId="{D51BA06C-5E47-4B06-B1DA-DE42C54A8A2D}" srcOrd="0" destOrd="0" presId="urn:microsoft.com/office/officeart/2005/8/layout/vList2"/>
    <dgm:cxn modelId="{1B9950A6-7F7B-4B34-8016-CBAD39E5FFB7}" type="presOf" srcId="{F617A904-F858-409E-8DF3-431EB0CEF74E}" destId="{F397472D-7841-4468-9749-1E04D9E3C15B}" srcOrd="0" destOrd="0" presId="urn:microsoft.com/office/officeart/2005/8/layout/vList2"/>
    <dgm:cxn modelId="{6279D0C1-FBAE-4083-A5D8-2C106BD5F307}" srcId="{F617A904-F858-409E-8DF3-431EB0CEF74E}" destId="{09E297BA-3204-413B-8035-DB33C75B77D6}" srcOrd="0" destOrd="0" parTransId="{D4B97CFD-BECD-4674-B7A6-7CE8A4297678}" sibTransId="{8408B261-BA8B-4276-96DF-DF5C9CBA255C}"/>
    <dgm:cxn modelId="{9C70D9DE-FF48-4281-87A9-68B160458A1F}" type="presOf" srcId="{949761F7-8086-4959-A097-030BB5C1C960}" destId="{EC5F82B7-F122-4414-8648-D67D7ED47B0E}" srcOrd="0" destOrd="0" presId="urn:microsoft.com/office/officeart/2005/8/layout/vList2"/>
    <dgm:cxn modelId="{0718CAEE-B222-4363-9DF0-C89C50627984}" type="presOf" srcId="{B3B7E8CC-20DB-4C66-A623-D6E2BC2CBA6B}" destId="{EC5F82B7-F122-4414-8648-D67D7ED47B0E}" srcOrd="0" destOrd="1" presId="urn:microsoft.com/office/officeart/2005/8/layout/vList2"/>
    <dgm:cxn modelId="{893EB823-40DB-4C0A-8E3B-CFFD0EE5ACA6}" type="presParOf" srcId="{6D46E657-E358-481A-9295-B6E5984E2160}" destId="{F397472D-7841-4468-9749-1E04D9E3C15B}" srcOrd="0" destOrd="0" presId="urn:microsoft.com/office/officeart/2005/8/layout/vList2"/>
    <dgm:cxn modelId="{D8561BD1-382F-47F0-993D-8E31215AF87C}" type="presParOf" srcId="{6D46E657-E358-481A-9295-B6E5984E2160}" destId="{D51BA06C-5E47-4B06-B1DA-DE42C54A8A2D}" srcOrd="1" destOrd="0" presId="urn:microsoft.com/office/officeart/2005/8/layout/vList2"/>
    <dgm:cxn modelId="{6022814D-991F-4609-9377-2C36C41C027F}" type="presParOf" srcId="{6D46E657-E358-481A-9295-B6E5984E2160}" destId="{8EAE5806-BD85-4A9C-89B6-322E3033497E}" srcOrd="2" destOrd="0" presId="urn:microsoft.com/office/officeart/2005/8/layout/vList2"/>
    <dgm:cxn modelId="{346D053E-7B9F-4D73-966E-43DCF8065383}" type="presParOf" srcId="{6D46E657-E358-481A-9295-B6E5984E2160}" destId="{EC5F82B7-F122-4414-8648-D67D7ED47B0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E007C7-4C5C-4C16-9EFB-2993E2469679}"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3798EE6B-A5DC-461B-B1EC-B0B73B1E8746}">
      <dgm:prSet/>
      <dgm:spPr/>
      <dgm:t>
        <a:bodyPr/>
        <a:lstStyle/>
        <a:p>
          <a:r>
            <a:rPr lang="en-US" b="1" i="0" dirty="0"/>
            <a:t>Current  Precincts    </a:t>
          </a:r>
        </a:p>
        <a:p>
          <a:r>
            <a:rPr lang="en-US" b="0" i="0" dirty="0"/>
            <a:t>1, 5, 10</a:t>
          </a:r>
        </a:p>
        <a:p>
          <a:r>
            <a:rPr lang="en-US" b="1" i="0" dirty="0"/>
            <a:t>	</a:t>
          </a:r>
          <a:endParaRPr lang="en-US" dirty="0"/>
        </a:p>
      </dgm:t>
    </dgm:pt>
    <dgm:pt modelId="{9CB4A432-CB1A-457E-A4AB-5253315AFDD0}" type="parTrans" cxnId="{3FCF2067-86FC-4DEC-9B0C-643801DB5BE4}">
      <dgm:prSet/>
      <dgm:spPr/>
      <dgm:t>
        <a:bodyPr/>
        <a:lstStyle/>
        <a:p>
          <a:endParaRPr lang="en-US"/>
        </a:p>
      </dgm:t>
    </dgm:pt>
    <dgm:pt modelId="{8FA3B20A-644B-410F-84E1-058B250E4EBC}" type="sibTrans" cxnId="{3FCF2067-86FC-4DEC-9B0C-643801DB5BE4}">
      <dgm:prSet/>
      <dgm:spPr/>
      <dgm:t>
        <a:bodyPr/>
        <a:lstStyle/>
        <a:p>
          <a:endParaRPr lang="en-US"/>
        </a:p>
      </dgm:t>
    </dgm:pt>
    <dgm:pt modelId="{0376BFE2-E72C-406B-8269-8CA72523DCF2}">
      <dgm:prSet/>
      <dgm:spPr/>
      <dgm:t>
        <a:bodyPr/>
        <a:lstStyle/>
        <a:p>
          <a:r>
            <a:rPr lang="en-US" b="1" i="0" dirty="0"/>
            <a:t>New Precincts</a:t>
          </a:r>
        </a:p>
        <a:p>
          <a:r>
            <a:rPr lang="en-US" b="0" i="0" dirty="0"/>
            <a:t>1,  2, 4A, 5, 10</a:t>
          </a:r>
        </a:p>
        <a:p>
          <a:endParaRPr lang="en-US" b="1" i="0" dirty="0"/>
        </a:p>
      </dgm:t>
    </dgm:pt>
    <dgm:pt modelId="{9C2749D0-6D8C-4D74-88E3-8763AD239A43}" type="parTrans" cxnId="{3C8EFA4C-F2A2-411B-99FB-A8059B76B9BE}">
      <dgm:prSet/>
      <dgm:spPr/>
      <dgm:t>
        <a:bodyPr/>
        <a:lstStyle/>
        <a:p>
          <a:endParaRPr lang="en-US"/>
        </a:p>
      </dgm:t>
    </dgm:pt>
    <dgm:pt modelId="{73E1507B-C04F-4F82-ADF5-320FF33278D7}" type="sibTrans" cxnId="{3C8EFA4C-F2A2-411B-99FB-A8059B76B9BE}">
      <dgm:prSet/>
      <dgm:spPr/>
      <dgm:t>
        <a:bodyPr/>
        <a:lstStyle/>
        <a:p>
          <a:endParaRPr lang="en-US"/>
        </a:p>
      </dgm:t>
    </dgm:pt>
    <dgm:pt modelId="{C9635120-427E-4D49-9DD5-4555F65D29B2}" type="pres">
      <dgm:prSet presAssocID="{EDE007C7-4C5C-4C16-9EFB-2993E2469679}" presName="vert0" presStyleCnt="0">
        <dgm:presLayoutVars>
          <dgm:dir/>
          <dgm:animOne val="branch"/>
          <dgm:animLvl val="lvl"/>
        </dgm:presLayoutVars>
      </dgm:prSet>
      <dgm:spPr/>
    </dgm:pt>
    <dgm:pt modelId="{8C04573C-DF9B-4DCA-8651-D305BCB31673}" type="pres">
      <dgm:prSet presAssocID="{3798EE6B-A5DC-461B-B1EC-B0B73B1E8746}" presName="thickLine" presStyleLbl="alignNode1" presStyleIdx="0" presStyleCnt="2"/>
      <dgm:spPr/>
    </dgm:pt>
    <dgm:pt modelId="{4CED76E0-B66B-4CD5-A55F-FC21059949A4}" type="pres">
      <dgm:prSet presAssocID="{3798EE6B-A5DC-461B-B1EC-B0B73B1E8746}" presName="horz1" presStyleCnt="0"/>
      <dgm:spPr/>
    </dgm:pt>
    <dgm:pt modelId="{F1B88978-678F-45A9-A647-514F485A6A1C}" type="pres">
      <dgm:prSet presAssocID="{3798EE6B-A5DC-461B-B1EC-B0B73B1E8746}" presName="tx1" presStyleLbl="revTx" presStyleIdx="0" presStyleCnt="2"/>
      <dgm:spPr/>
    </dgm:pt>
    <dgm:pt modelId="{B0F954B6-5E4B-45FE-B213-F829E49CD90A}" type="pres">
      <dgm:prSet presAssocID="{3798EE6B-A5DC-461B-B1EC-B0B73B1E8746}" presName="vert1" presStyleCnt="0"/>
      <dgm:spPr/>
    </dgm:pt>
    <dgm:pt modelId="{D5780733-C689-415B-90EC-BE7FC495BCAB}" type="pres">
      <dgm:prSet presAssocID="{0376BFE2-E72C-406B-8269-8CA72523DCF2}" presName="thickLine" presStyleLbl="alignNode1" presStyleIdx="1" presStyleCnt="2"/>
      <dgm:spPr/>
    </dgm:pt>
    <dgm:pt modelId="{C0D03378-D46D-4D8D-98C7-04870EF5537F}" type="pres">
      <dgm:prSet presAssocID="{0376BFE2-E72C-406B-8269-8CA72523DCF2}" presName="horz1" presStyleCnt="0"/>
      <dgm:spPr/>
    </dgm:pt>
    <dgm:pt modelId="{8277BEA9-1FF6-424E-8A17-07A3F7A674D6}" type="pres">
      <dgm:prSet presAssocID="{0376BFE2-E72C-406B-8269-8CA72523DCF2}" presName="tx1" presStyleLbl="revTx" presStyleIdx="1" presStyleCnt="2"/>
      <dgm:spPr/>
    </dgm:pt>
    <dgm:pt modelId="{42CC15C7-2015-446A-8E90-6A5FDE1D73A1}" type="pres">
      <dgm:prSet presAssocID="{0376BFE2-E72C-406B-8269-8CA72523DCF2}" presName="vert1" presStyleCnt="0"/>
      <dgm:spPr/>
    </dgm:pt>
  </dgm:ptLst>
  <dgm:cxnLst>
    <dgm:cxn modelId="{77768C0F-C7B5-4B79-91FE-437D3B0F51FB}" type="presOf" srcId="{EDE007C7-4C5C-4C16-9EFB-2993E2469679}" destId="{C9635120-427E-4D49-9DD5-4555F65D29B2}" srcOrd="0" destOrd="0" presId="urn:microsoft.com/office/officeart/2008/layout/LinedList"/>
    <dgm:cxn modelId="{3FCF2067-86FC-4DEC-9B0C-643801DB5BE4}" srcId="{EDE007C7-4C5C-4C16-9EFB-2993E2469679}" destId="{3798EE6B-A5DC-461B-B1EC-B0B73B1E8746}" srcOrd="0" destOrd="0" parTransId="{9CB4A432-CB1A-457E-A4AB-5253315AFDD0}" sibTransId="{8FA3B20A-644B-410F-84E1-058B250E4EBC}"/>
    <dgm:cxn modelId="{3C8EFA4C-F2A2-411B-99FB-A8059B76B9BE}" srcId="{EDE007C7-4C5C-4C16-9EFB-2993E2469679}" destId="{0376BFE2-E72C-406B-8269-8CA72523DCF2}" srcOrd="1" destOrd="0" parTransId="{9C2749D0-6D8C-4D74-88E3-8763AD239A43}" sibTransId="{73E1507B-C04F-4F82-ADF5-320FF33278D7}"/>
    <dgm:cxn modelId="{8417A680-F247-41F7-9DEB-29A84617B642}" type="presOf" srcId="{0376BFE2-E72C-406B-8269-8CA72523DCF2}" destId="{8277BEA9-1FF6-424E-8A17-07A3F7A674D6}" srcOrd="0" destOrd="0" presId="urn:microsoft.com/office/officeart/2008/layout/LinedList"/>
    <dgm:cxn modelId="{B843CB99-8850-4167-88EC-E101284007D9}" type="presOf" srcId="{3798EE6B-A5DC-461B-B1EC-B0B73B1E8746}" destId="{F1B88978-678F-45A9-A647-514F485A6A1C}" srcOrd="0" destOrd="0" presId="urn:microsoft.com/office/officeart/2008/layout/LinedList"/>
    <dgm:cxn modelId="{98207024-8A17-4F26-8DB1-4D50DFD9F1D3}" type="presParOf" srcId="{C9635120-427E-4D49-9DD5-4555F65D29B2}" destId="{8C04573C-DF9B-4DCA-8651-D305BCB31673}" srcOrd="0" destOrd="0" presId="urn:microsoft.com/office/officeart/2008/layout/LinedList"/>
    <dgm:cxn modelId="{A1844389-552E-49E4-9580-AEF0B992B4D9}" type="presParOf" srcId="{C9635120-427E-4D49-9DD5-4555F65D29B2}" destId="{4CED76E0-B66B-4CD5-A55F-FC21059949A4}" srcOrd="1" destOrd="0" presId="urn:microsoft.com/office/officeart/2008/layout/LinedList"/>
    <dgm:cxn modelId="{A30A9B4E-B3FF-4FC5-AA13-07D52289D271}" type="presParOf" srcId="{4CED76E0-B66B-4CD5-A55F-FC21059949A4}" destId="{F1B88978-678F-45A9-A647-514F485A6A1C}" srcOrd="0" destOrd="0" presId="urn:microsoft.com/office/officeart/2008/layout/LinedList"/>
    <dgm:cxn modelId="{2ED76EBD-3AC8-469B-B306-1E2C33909186}" type="presParOf" srcId="{4CED76E0-B66B-4CD5-A55F-FC21059949A4}" destId="{B0F954B6-5E4B-45FE-B213-F829E49CD90A}" srcOrd="1" destOrd="0" presId="urn:microsoft.com/office/officeart/2008/layout/LinedList"/>
    <dgm:cxn modelId="{467D5240-C585-4A32-AE5C-F8316415BDF1}" type="presParOf" srcId="{C9635120-427E-4D49-9DD5-4555F65D29B2}" destId="{D5780733-C689-415B-90EC-BE7FC495BCAB}" srcOrd="2" destOrd="0" presId="urn:microsoft.com/office/officeart/2008/layout/LinedList"/>
    <dgm:cxn modelId="{248246B1-5B24-4EFE-9733-788D8110A6E1}" type="presParOf" srcId="{C9635120-427E-4D49-9DD5-4555F65D29B2}" destId="{C0D03378-D46D-4D8D-98C7-04870EF5537F}" srcOrd="3" destOrd="0" presId="urn:microsoft.com/office/officeart/2008/layout/LinedList"/>
    <dgm:cxn modelId="{B8A8796E-97C0-4E12-8366-34A5DDFAB679}" type="presParOf" srcId="{C0D03378-D46D-4D8D-98C7-04870EF5537F}" destId="{8277BEA9-1FF6-424E-8A17-07A3F7A674D6}" srcOrd="0" destOrd="0" presId="urn:microsoft.com/office/officeart/2008/layout/LinedList"/>
    <dgm:cxn modelId="{C04C368E-36FD-45DF-BC42-6323F100A224}" type="presParOf" srcId="{C0D03378-D46D-4D8D-98C7-04870EF5537F}" destId="{42CC15C7-2015-446A-8E90-6A5FDE1D73A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DE007C7-4C5C-4C16-9EFB-2993E2469679}"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3798EE6B-A5DC-461B-B1EC-B0B73B1E8746}">
      <dgm:prSet/>
      <dgm:spPr/>
      <dgm:t>
        <a:bodyPr/>
        <a:lstStyle/>
        <a:p>
          <a:r>
            <a:rPr lang="en-US" b="1" i="0" dirty="0"/>
            <a:t>Current  Precincts    </a:t>
          </a:r>
        </a:p>
        <a:p>
          <a:r>
            <a:rPr lang="en-US" b="0" i="0" dirty="0"/>
            <a:t>2, 3, 4, 6, 7, 8, 9 </a:t>
          </a:r>
        </a:p>
        <a:p>
          <a:r>
            <a:rPr lang="en-US" b="1" i="0" dirty="0"/>
            <a:t>	</a:t>
          </a:r>
          <a:endParaRPr lang="en-US" dirty="0"/>
        </a:p>
      </dgm:t>
    </dgm:pt>
    <dgm:pt modelId="{9CB4A432-CB1A-457E-A4AB-5253315AFDD0}" type="parTrans" cxnId="{3FCF2067-86FC-4DEC-9B0C-643801DB5BE4}">
      <dgm:prSet/>
      <dgm:spPr/>
      <dgm:t>
        <a:bodyPr/>
        <a:lstStyle/>
        <a:p>
          <a:endParaRPr lang="en-US"/>
        </a:p>
      </dgm:t>
    </dgm:pt>
    <dgm:pt modelId="{8FA3B20A-644B-410F-84E1-058B250E4EBC}" type="sibTrans" cxnId="{3FCF2067-86FC-4DEC-9B0C-643801DB5BE4}">
      <dgm:prSet/>
      <dgm:spPr/>
      <dgm:t>
        <a:bodyPr/>
        <a:lstStyle/>
        <a:p>
          <a:endParaRPr lang="en-US"/>
        </a:p>
      </dgm:t>
    </dgm:pt>
    <dgm:pt modelId="{0376BFE2-E72C-406B-8269-8CA72523DCF2}">
      <dgm:prSet/>
      <dgm:spPr/>
      <dgm:t>
        <a:bodyPr/>
        <a:lstStyle/>
        <a:p>
          <a:r>
            <a:rPr lang="en-US" b="1" i="0" dirty="0"/>
            <a:t>New Precincts</a:t>
          </a:r>
        </a:p>
        <a:p>
          <a:r>
            <a:rPr lang="en-US" dirty="0"/>
            <a:t>3, 4B, 6, 7, 8, 9 </a:t>
          </a:r>
        </a:p>
      </dgm:t>
    </dgm:pt>
    <dgm:pt modelId="{9C2749D0-6D8C-4D74-88E3-8763AD239A43}" type="parTrans" cxnId="{3C8EFA4C-F2A2-411B-99FB-A8059B76B9BE}">
      <dgm:prSet/>
      <dgm:spPr/>
      <dgm:t>
        <a:bodyPr/>
        <a:lstStyle/>
        <a:p>
          <a:endParaRPr lang="en-US"/>
        </a:p>
      </dgm:t>
    </dgm:pt>
    <dgm:pt modelId="{73E1507B-C04F-4F82-ADF5-320FF33278D7}" type="sibTrans" cxnId="{3C8EFA4C-F2A2-411B-99FB-A8059B76B9BE}">
      <dgm:prSet/>
      <dgm:spPr/>
      <dgm:t>
        <a:bodyPr/>
        <a:lstStyle/>
        <a:p>
          <a:endParaRPr lang="en-US"/>
        </a:p>
      </dgm:t>
    </dgm:pt>
    <dgm:pt modelId="{C9635120-427E-4D49-9DD5-4555F65D29B2}" type="pres">
      <dgm:prSet presAssocID="{EDE007C7-4C5C-4C16-9EFB-2993E2469679}" presName="vert0" presStyleCnt="0">
        <dgm:presLayoutVars>
          <dgm:dir/>
          <dgm:animOne val="branch"/>
          <dgm:animLvl val="lvl"/>
        </dgm:presLayoutVars>
      </dgm:prSet>
      <dgm:spPr/>
    </dgm:pt>
    <dgm:pt modelId="{8C04573C-DF9B-4DCA-8651-D305BCB31673}" type="pres">
      <dgm:prSet presAssocID="{3798EE6B-A5DC-461B-B1EC-B0B73B1E8746}" presName="thickLine" presStyleLbl="alignNode1" presStyleIdx="0" presStyleCnt="2"/>
      <dgm:spPr/>
    </dgm:pt>
    <dgm:pt modelId="{4CED76E0-B66B-4CD5-A55F-FC21059949A4}" type="pres">
      <dgm:prSet presAssocID="{3798EE6B-A5DC-461B-B1EC-B0B73B1E8746}" presName="horz1" presStyleCnt="0"/>
      <dgm:spPr/>
    </dgm:pt>
    <dgm:pt modelId="{F1B88978-678F-45A9-A647-514F485A6A1C}" type="pres">
      <dgm:prSet presAssocID="{3798EE6B-A5DC-461B-B1EC-B0B73B1E8746}" presName="tx1" presStyleLbl="revTx" presStyleIdx="0" presStyleCnt="2"/>
      <dgm:spPr/>
    </dgm:pt>
    <dgm:pt modelId="{B0F954B6-5E4B-45FE-B213-F829E49CD90A}" type="pres">
      <dgm:prSet presAssocID="{3798EE6B-A5DC-461B-B1EC-B0B73B1E8746}" presName="vert1" presStyleCnt="0"/>
      <dgm:spPr/>
    </dgm:pt>
    <dgm:pt modelId="{D5780733-C689-415B-90EC-BE7FC495BCAB}" type="pres">
      <dgm:prSet presAssocID="{0376BFE2-E72C-406B-8269-8CA72523DCF2}" presName="thickLine" presStyleLbl="alignNode1" presStyleIdx="1" presStyleCnt="2"/>
      <dgm:spPr/>
    </dgm:pt>
    <dgm:pt modelId="{C0D03378-D46D-4D8D-98C7-04870EF5537F}" type="pres">
      <dgm:prSet presAssocID="{0376BFE2-E72C-406B-8269-8CA72523DCF2}" presName="horz1" presStyleCnt="0"/>
      <dgm:spPr/>
    </dgm:pt>
    <dgm:pt modelId="{8277BEA9-1FF6-424E-8A17-07A3F7A674D6}" type="pres">
      <dgm:prSet presAssocID="{0376BFE2-E72C-406B-8269-8CA72523DCF2}" presName="tx1" presStyleLbl="revTx" presStyleIdx="1" presStyleCnt="2"/>
      <dgm:spPr/>
    </dgm:pt>
    <dgm:pt modelId="{42CC15C7-2015-446A-8E90-6A5FDE1D73A1}" type="pres">
      <dgm:prSet presAssocID="{0376BFE2-E72C-406B-8269-8CA72523DCF2}" presName="vert1" presStyleCnt="0"/>
      <dgm:spPr/>
    </dgm:pt>
  </dgm:ptLst>
  <dgm:cxnLst>
    <dgm:cxn modelId="{77768C0F-C7B5-4B79-91FE-437D3B0F51FB}" type="presOf" srcId="{EDE007C7-4C5C-4C16-9EFB-2993E2469679}" destId="{C9635120-427E-4D49-9DD5-4555F65D29B2}" srcOrd="0" destOrd="0" presId="urn:microsoft.com/office/officeart/2008/layout/LinedList"/>
    <dgm:cxn modelId="{3FCF2067-86FC-4DEC-9B0C-643801DB5BE4}" srcId="{EDE007C7-4C5C-4C16-9EFB-2993E2469679}" destId="{3798EE6B-A5DC-461B-B1EC-B0B73B1E8746}" srcOrd="0" destOrd="0" parTransId="{9CB4A432-CB1A-457E-A4AB-5253315AFDD0}" sibTransId="{8FA3B20A-644B-410F-84E1-058B250E4EBC}"/>
    <dgm:cxn modelId="{3C8EFA4C-F2A2-411B-99FB-A8059B76B9BE}" srcId="{EDE007C7-4C5C-4C16-9EFB-2993E2469679}" destId="{0376BFE2-E72C-406B-8269-8CA72523DCF2}" srcOrd="1" destOrd="0" parTransId="{9C2749D0-6D8C-4D74-88E3-8763AD239A43}" sibTransId="{73E1507B-C04F-4F82-ADF5-320FF33278D7}"/>
    <dgm:cxn modelId="{8417A680-F247-41F7-9DEB-29A84617B642}" type="presOf" srcId="{0376BFE2-E72C-406B-8269-8CA72523DCF2}" destId="{8277BEA9-1FF6-424E-8A17-07A3F7A674D6}" srcOrd="0" destOrd="0" presId="urn:microsoft.com/office/officeart/2008/layout/LinedList"/>
    <dgm:cxn modelId="{B843CB99-8850-4167-88EC-E101284007D9}" type="presOf" srcId="{3798EE6B-A5DC-461B-B1EC-B0B73B1E8746}" destId="{F1B88978-678F-45A9-A647-514F485A6A1C}" srcOrd="0" destOrd="0" presId="urn:microsoft.com/office/officeart/2008/layout/LinedList"/>
    <dgm:cxn modelId="{98207024-8A17-4F26-8DB1-4D50DFD9F1D3}" type="presParOf" srcId="{C9635120-427E-4D49-9DD5-4555F65D29B2}" destId="{8C04573C-DF9B-4DCA-8651-D305BCB31673}" srcOrd="0" destOrd="0" presId="urn:microsoft.com/office/officeart/2008/layout/LinedList"/>
    <dgm:cxn modelId="{A1844389-552E-49E4-9580-AEF0B992B4D9}" type="presParOf" srcId="{C9635120-427E-4D49-9DD5-4555F65D29B2}" destId="{4CED76E0-B66B-4CD5-A55F-FC21059949A4}" srcOrd="1" destOrd="0" presId="urn:microsoft.com/office/officeart/2008/layout/LinedList"/>
    <dgm:cxn modelId="{A30A9B4E-B3FF-4FC5-AA13-07D52289D271}" type="presParOf" srcId="{4CED76E0-B66B-4CD5-A55F-FC21059949A4}" destId="{F1B88978-678F-45A9-A647-514F485A6A1C}" srcOrd="0" destOrd="0" presId="urn:microsoft.com/office/officeart/2008/layout/LinedList"/>
    <dgm:cxn modelId="{2ED76EBD-3AC8-469B-B306-1E2C33909186}" type="presParOf" srcId="{4CED76E0-B66B-4CD5-A55F-FC21059949A4}" destId="{B0F954B6-5E4B-45FE-B213-F829E49CD90A}" srcOrd="1" destOrd="0" presId="urn:microsoft.com/office/officeart/2008/layout/LinedList"/>
    <dgm:cxn modelId="{467D5240-C585-4A32-AE5C-F8316415BDF1}" type="presParOf" srcId="{C9635120-427E-4D49-9DD5-4555F65D29B2}" destId="{D5780733-C689-415B-90EC-BE7FC495BCAB}" srcOrd="2" destOrd="0" presId="urn:microsoft.com/office/officeart/2008/layout/LinedList"/>
    <dgm:cxn modelId="{248246B1-5B24-4EFE-9733-788D8110A6E1}" type="presParOf" srcId="{C9635120-427E-4D49-9DD5-4555F65D29B2}" destId="{C0D03378-D46D-4D8D-98C7-04870EF5537F}" srcOrd="3" destOrd="0" presId="urn:microsoft.com/office/officeart/2008/layout/LinedList"/>
    <dgm:cxn modelId="{B8A8796E-97C0-4E12-8366-34A5DDFAB679}" type="presParOf" srcId="{C0D03378-D46D-4D8D-98C7-04870EF5537F}" destId="{8277BEA9-1FF6-424E-8A17-07A3F7A674D6}" srcOrd="0" destOrd="0" presId="urn:microsoft.com/office/officeart/2008/layout/LinedList"/>
    <dgm:cxn modelId="{C04C368E-36FD-45DF-BC42-6323F100A224}" type="presParOf" srcId="{C0D03378-D46D-4D8D-98C7-04870EF5537F}" destId="{42CC15C7-2015-446A-8E90-6A5FDE1D73A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DE007C7-4C5C-4C16-9EFB-2993E2469679}"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3798EE6B-A5DC-461B-B1EC-B0B73B1E8746}">
      <dgm:prSet/>
      <dgm:spPr/>
      <dgm:t>
        <a:bodyPr/>
        <a:lstStyle/>
        <a:p>
          <a:r>
            <a:rPr lang="en-US" b="1" i="0" dirty="0"/>
            <a:t>Current  Precincts    </a:t>
          </a:r>
        </a:p>
        <a:p>
          <a:r>
            <a:rPr lang="en-US" b="0" i="0" dirty="0"/>
            <a:t>1, 2</a:t>
          </a:r>
        </a:p>
        <a:p>
          <a:r>
            <a:rPr lang="en-US" b="1" i="0" dirty="0"/>
            <a:t>	</a:t>
          </a:r>
          <a:endParaRPr lang="en-US" dirty="0"/>
        </a:p>
      </dgm:t>
    </dgm:pt>
    <dgm:pt modelId="{9CB4A432-CB1A-457E-A4AB-5253315AFDD0}" type="parTrans" cxnId="{3FCF2067-86FC-4DEC-9B0C-643801DB5BE4}">
      <dgm:prSet/>
      <dgm:spPr/>
      <dgm:t>
        <a:bodyPr/>
        <a:lstStyle/>
        <a:p>
          <a:endParaRPr lang="en-US"/>
        </a:p>
      </dgm:t>
    </dgm:pt>
    <dgm:pt modelId="{8FA3B20A-644B-410F-84E1-058B250E4EBC}" type="sibTrans" cxnId="{3FCF2067-86FC-4DEC-9B0C-643801DB5BE4}">
      <dgm:prSet/>
      <dgm:spPr/>
      <dgm:t>
        <a:bodyPr/>
        <a:lstStyle/>
        <a:p>
          <a:endParaRPr lang="en-US"/>
        </a:p>
      </dgm:t>
    </dgm:pt>
    <dgm:pt modelId="{0376BFE2-E72C-406B-8269-8CA72523DCF2}">
      <dgm:prSet/>
      <dgm:spPr/>
      <dgm:t>
        <a:bodyPr/>
        <a:lstStyle/>
        <a:p>
          <a:r>
            <a:rPr lang="en-US" b="1" i="0" dirty="0"/>
            <a:t>New Precincts</a:t>
          </a:r>
        </a:p>
        <a:p>
          <a:r>
            <a:rPr lang="en-US" dirty="0"/>
            <a:t>1, 2, 4A</a:t>
          </a:r>
        </a:p>
      </dgm:t>
    </dgm:pt>
    <dgm:pt modelId="{9C2749D0-6D8C-4D74-88E3-8763AD239A43}" type="parTrans" cxnId="{3C8EFA4C-F2A2-411B-99FB-A8059B76B9BE}">
      <dgm:prSet/>
      <dgm:spPr/>
      <dgm:t>
        <a:bodyPr/>
        <a:lstStyle/>
        <a:p>
          <a:endParaRPr lang="en-US"/>
        </a:p>
      </dgm:t>
    </dgm:pt>
    <dgm:pt modelId="{73E1507B-C04F-4F82-ADF5-320FF33278D7}" type="sibTrans" cxnId="{3C8EFA4C-F2A2-411B-99FB-A8059B76B9BE}">
      <dgm:prSet/>
      <dgm:spPr/>
      <dgm:t>
        <a:bodyPr/>
        <a:lstStyle/>
        <a:p>
          <a:endParaRPr lang="en-US"/>
        </a:p>
      </dgm:t>
    </dgm:pt>
    <dgm:pt modelId="{C9635120-427E-4D49-9DD5-4555F65D29B2}" type="pres">
      <dgm:prSet presAssocID="{EDE007C7-4C5C-4C16-9EFB-2993E2469679}" presName="vert0" presStyleCnt="0">
        <dgm:presLayoutVars>
          <dgm:dir/>
          <dgm:animOne val="branch"/>
          <dgm:animLvl val="lvl"/>
        </dgm:presLayoutVars>
      </dgm:prSet>
      <dgm:spPr/>
    </dgm:pt>
    <dgm:pt modelId="{8C04573C-DF9B-4DCA-8651-D305BCB31673}" type="pres">
      <dgm:prSet presAssocID="{3798EE6B-A5DC-461B-B1EC-B0B73B1E8746}" presName="thickLine" presStyleLbl="alignNode1" presStyleIdx="0" presStyleCnt="2"/>
      <dgm:spPr/>
    </dgm:pt>
    <dgm:pt modelId="{4CED76E0-B66B-4CD5-A55F-FC21059949A4}" type="pres">
      <dgm:prSet presAssocID="{3798EE6B-A5DC-461B-B1EC-B0B73B1E8746}" presName="horz1" presStyleCnt="0"/>
      <dgm:spPr/>
    </dgm:pt>
    <dgm:pt modelId="{F1B88978-678F-45A9-A647-514F485A6A1C}" type="pres">
      <dgm:prSet presAssocID="{3798EE6B-A5DC-461B-B1EC-B0B73B1E8746}" presName="tx1" presStyleLbl="revTx" presStyleIdx="0" presStyleCnt="2"/>
      <dgm:spPr/>
    </dgm:pt>
    <dgm:pt modelId="{B0F954B6-5E4B-45FE-B213-F829E49CD90A}" type="pres">
      <dgm:prSet presAssocID="{3798EE6B-A5DC-461B-B1EC-B0B73B1E8746}" presName="vert1" presStyleCnt="0"/>
      <dgm:spPr/>
    </dgm:pt>
    <dgm:pt modelId="{D5780733-C689-415B-90EC-BE7FC495BCAB}" type="pres">
      <dgm:prSet presAssocID="{0376BFE2-E72C-406B-8269-8CA72523DCF2}" presName="thickLine" presStyleLbl="alignNode1" presStyleIdx="1" presStyleCnt="2"/>
      <dgm:spPr/>
    </dgm:pt>
    <dgm:pt modelId="{C0D03378-D46D-4D8D-98C7-04870EF5537F}" type="pres">
      <dgm:prSet presAssocID="{0376BFE2-E72C-406B-8269-8CA72523DCF2}" presName="horz1" presStyleCnt="0"/>
      <dgm:spPr/>
    </dgm:pt>
    <dgm:pt modelId="{8277BEA9-1FF6-424E-8A17-07A3F7A674D6}" type="pres">
      <dgm:prSet presAssocID="{0376BFE2-E72C-406B-8269-8CA72523DCF2}" presName="tx1" presStyleLbl="revTx" presStyleIdx="1" presStyleCnt="2"/>
      <dgm:spPr/>
    </dgm:pt>
    <dgm:pt modelId="{42CC15C7-2015-446A-8E90-6A5FDE1D73A1}" type="pres">
      <dgm:prSet presAssocID="{0376BFE2-E72C-406B-8269-8CA72523DCF2}" presName="vert1" presStyleCnt="0"/>
      <dgm:spPr/>
    </dgm:pt>
  </dgm:ptLst>
  <dgm:cxnLst>
    <dgm:cxn modelId="{77768C0F-C7B5-4B79-91FE-437D3B0F51FB}" type="presOf" srcId="{EDE007C7-4C5C-4C16-9EFB-2993E2469679}" destId="{C9635120-427E-4D49-9DD5-4555F65D29B2}" srcOrd="0" destOrd="0" presId="urn:microsoft.com/office/officeart/2008/layout/LinedList"/>
    <dgm:cxn modelId="{3FCF2067-86FC-4DEC-9B0C-643801DB5BE4}" srcId="{EDE007C7-4C5C-4C16-9EFB-2993E2469679}" destId="{3798EE6B-A5DC-461B-B1EC-B0B73B1E8746}" srcOrd="0" destOrd="0" parTransId="{9CB4A432-CB1A-457E-A4AB-5253315AFDD0}" sibTransId="{8FA3B20A-644B-410F-84E1-058B250E4EBC}"/>
    <dgm:cxn modelId="{3C8EFA4C-F2A2-411B-99FB-A8059B76B9BE}" srcId="{EDE007C7-4C5C-4C16-9EFB-2993E2469679}" destId="{0376BFE2-E72C-406B-8269-8CA72523DCF2}" srcOrd="1" destOrd="0" parTransId="{9C2749D0-6D8C-4D74-88E3-8763AD239A43}" sibTransId="{73E1507B-C04F-4F82-ADF5-320FF33278D7}"/>
    <dgm:cxn modelId="{8417A680-F247-41F7-9DEB-29A84617B642}" type="presOf" srcId="{0376BFE2-E72C-406B-8269-8CA72523DCF2}" destId="{8277BEA9-1FF6-424E-8A17-07A3F7A674D6}" srcOrd="0" destOrd="0" presId="urn:microsoft.com/office/officeart/2008/layout/LinedList"/>
    <dgm:cxn modelId="{B843CB99-8850-4167-88EC-E101284007D9}" type="presOf" srcId="{3798EE6B-A5DC-461B-B1EC-B0B73B1E8746}" destId="{F1B88978-678F-45A9-A647-514F485A6A1C}" srcOrd="0" destOrd="0" presId="urn:microsoft.com/office/officeart/2008/layout/LinedList"/>
    <dgm:cxn modelId="{98207024-8A17-4F26-8DB1-4D50DFD9F1D3}" type="presParOf" srcId="{C9635120-427E-4D49-9DD5-4555F65D29B2}" destId="{8C04573C-DF9B-4DCA-8651-D305BCB31673}" srcOrd="0" destOrd="0" presId="urn:microsoft.com/office/officeart/2008/layout/LinedList"/>
    <dgm:cxn modelId="{A1844389-552E-49E4-9580-AEF0B992B4D9}" type="presParOf" srcId="{C9635120-427E-4D49-9DD5-4555F65D29B2}" destId="{4CED76E0-B66B-4CD5-A55F-FC21059949A4}" srcOrd="1" destOrd="0" presId="urn:microsoft.com/office/officeart/2008/layout/LinedList"/>
    <dgm:cxn modelId="{A30A9B4E-B3FF-4FC5-AA13-07D52289D271}" type="presParOf" srcId="{4CED76E0-B66B-4CD5-A55F-FC21059949A4}" destId="{F1B88978-678F-45A9-A647-514F485A6A1C}" srcOrd="0" destOrd="0" presId="urn:microsoft.com/office/officeart/2008/layout/LinedList"/>
    <dgm:cxn modelId="{2ED76EBD-3AC8-469B-B306-1E2C33909186}" type="presParOf" srcId="{4CED76E0-B66B-4CD5-A55F-FC21059949A4}" destId="{B0F954B6-5E4B-45FE-B213-F829E49CD90A}" srcOrd="1" destOrd="0" presId="urn:microsoft.com/office/officeart/2008/layout/LinedList"/>
    <dgm:cxn modelId="{467D5240-C585-4A32-AE5C-F8316415BDF1}" type="presParOf" srcId="{C9635120-427E-4D49-9DD5-4555F65D29B2}" destId="{D5780733-C689-415B-90EC-BE7FC495BCAB}" srcOrd="2" destOrd="0" presId="urn:microsoft.com/office/officeart/2008/layout/LinedList"/>
    <dgm:cxn modelId="{248246B1-5B24-4EFE-9733-788D8110A6E1}" type="presParOf" srcId="{C9635120-427E-4D49-9DD5-4555F65D29B2}" destId="{C0D03378-D46D-4D8D-98C7-04870EF5537F}" srcOrd="3" destOrd="0" presId="urn:microsoft.com/office/officeart/2008/layout/LinedList"/>
    <dgm:cxn modelId="{B8A8796E-97C0-4E12-8366-34A5DDFAB679}" type="presParOf" srcId="{C0D03378-D46D-4D8D-98C7-04870EF5537F}" destId="{8277BEA9-1FF6-424E-8A17-07A3F7A674D6}" srcOrd="0" destOrd="0" presId="urn:microsoft.com/office/officeart/2008/layout/LinedList"/>
    <dgm:cxn modelId="{C04C368E-36FD-45DF-BC42-6323F100A224}" type="presParOf" srcId="{C0D03378-D46D-4D8D-98C7-04870EF5537F}" destId="{42CC15C7-2015-446A-8E90-6A5FDE1D73A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DE007C7-4C5C-4C16-9EFB-2993E2469679}"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3798EE6B-A5DC-461B-B1EC-B0B73B1E8746}">
      <dgm:prSet/>
      <dgm:spPr/>
      <dgm:t>
        <a:bodyPr/>
        <a:lstStyle/>
        <a:p>
          <a:r>
            <a:rPr lang="en-US" b="1" i="0" dirty="0"/>
            <a:t>Current  Precincts    </a:t>
          </a:r>
        </a:p>
        <a:p>
          <a:r>
            <a:rPr lang="en-US" b="0" i="0" dirty="0"/>
            <a:t>3, 4 , 5, 6, 7, 8, 9, 10</a:t>
          </a:r>
        </a:p>
        <a:p>
          <a:r>
            <a:rPr lang="en-US" b="1" i="0" dirty="0"/>
            <a:t>	</a:t>
          </a:r>
          <a:endParaRPr lang="en-US" dirty="0"/>
        </a:p>
      </dgm:t>
    </dgm:pt>
    <dgm:pt modelId="{9CB4A432-CB1A-457E-A4AB-5253315AFDD0}" type="parTrans" cxnId="{3FCF2067-86FC-4DEC-9B0C-643801DB5BE4}">
      <dgm:prSet/>
      <dgm:spPr/>
      <dgm:t>
        <a:bodyPr/>
        <a:lstStyle/>
        <a:p>
          <a:endParaRPr lang="en-US"/>
        </a:p>
      </dgm:t>
    </dgm:pt>
    <dgm:pt modelId="{8FA3B20A-644B-410F-84E1-058B250E4EBC}" type="sibTrans" cxnId="{3FCF2067-86FC-4DEC-9B0C-643801DB5BE4}">
      <dgm:prSet/>
      <dgm:spPr/>
      <dgm:t>
        <a:bodyPr/>
        <a:lstStyle/>
        <a:p>
          <a:endParaRPr lang="en-US"/>
        </a:p>
      </dgm:t>
    </dgm:pt>
    <dgm:pt modelId="{0376BFE2-E72C-406B-8269-8CA72523DCF2}">
      <dgm:prSet/>
      <dgm:spPr/>
      <dgm:t>
        <a:bodyPr/>
        <a:lstStyle/>
        <a:p>
          <a:r>
            <a:rPr lang="en-US" b="1" i="0" dirty="0"/>
            <a:t>New Precincts</a:t>
          </a:r>
        </a:p>
        <a:p>
          <a:r>
            <a:rPr lang="en-US" dirty="0"/>
            <a:t>3, 4B, 5, 6, 7, 8, 9, 10</a:t>
          </a:r>
        </a:p>
      </dgm:t>
    </dgm:pt>
    <dgm:pt modelId="{9C2749D0-6D8C-4D74-88E3-8763AD239A43}" type="parTrans" cxnId="{3C8EFA4C-F2A2-411B-99FB-A8059B76B9BE}">
      <dgm:prSet/>
      <dgm:spPr/>
      <dgm:t>
        <a:bodyPr/>
        <a:lstStyle/>
        <a:p>
          <a:endParaRPr lang="en-US"/>
        </a:p>
      </dgm:t>
    </dgm:pt>
    <dgm:pt modelId="{73E1507B-C04F-4F82-ADF5-320FF33278D7}" type="sibTrans" cxnId="{3C8EFA4C-F2A2-411B-99FB-A8059B76B9BE}">
      <dgm:prSet/>
      <dgm:spPr/>
      <dgm:t>
        <a:bodyPr/>
        <a:lstStyle/>
        <a:p>
          <a:endParaRPr lang="en-US"/>
        </a:p>
      </dgm:t>
    </dgm:pt>
    <dgm:pt modelId="{C9635120-427E-4D49-9DD5-4555F65D29B2}" type="pres">
      <dgm:prSet presAssocID="{EDE007C7-4C5C-4C16-9EFB-2993E2469679}" presName="vert0" presStyleCnt="0">
        <dgm:presLayoutVars>
          <dgm:dir/>
          <dgm:animOne val="branch"/>
          <dgm:animLvl val="lvl"/>
        </dgm:presLayoutVars>
      </dgm:prSet>
      <dgm:spPr/>
    </dgm:pt>
    <dgm:pt modelId="{8C04573C-DF9B-4DCA-8651-D305BCB31673}" type="pres">
      <dgm:prSet presAssocID="{3798EE6B-A5DC-461B-B1EC-B0B73B1E8746}" presName="thickLine" presStyleLbl="alignNode1" presStyleIdx="0" presStyleCnt="2"/>
      <dgm:spPr/>
    </dgm:pt>
    <dgm:pt modelId="{4CED76E0-B66B-4CD5-A55F-FC21059949A4}" type="pres">
      <dgm:prSet presAssocID="{3798EE6B-A5DC-461B-B1EC-B0B73B1E8746}" presName="horz1" presStyleCnt="0"/>
      <dgm:spPr/>
    </dgm:pt>
    <dgm:pt modelId="{F1B88978-678F-45A9-A647-514F485A6A1C}" type="pres">
      <dgm:prSet presAssocID="{3798EE6B-A5DC-461B-B1EC-B0B73B1E8746}" presName="tx1" presStyleLbl="revTx" presStyleIdx="0" presStyleCnt="2"/>
      <dgm:spPr/>
    </dgm:pt>
    <dgm:pt modelId="{B0F954B6-5E4B-45FE-B213-F829E49CD90A}" type="pres">
      <dgm:prSet presAssocID="{3798EE6B-A5DC-461B-B1EC-B0B73B1E8746}" presName="vert1" presStyleCnt="0"/>
      <dgm:spPr/>
    </dgm:pt>
    <dgm:pt modelId="{D5780733-C689-415B-90EC-BE7FC495BCAB}" type="pres">
      <dgm:prSet presAssocID="{0376BFE2-E72C-406B-8269-8CA72523DCF2}" presName="thickLine" presStyleLbl="alignNode1" presStyleIdx="1" presStyleCnt="2"/>
      <dgm:spPr/>
    </dgm:pt>
    <dgm:pt modelId="{C0D03378-D46D-4D8D-98C7-04870EF5537F}" type="pres">
      <dgm:prSet presAssocID="{0376BFE2-E72C-406B-8269-8CA72523DCF2}" presName="horz1" presStyleCnt="0"/>
      <dgm:spPr/>
    </dgm:pt>
    <dgm:pt modelId="{8277BEA9-1FF6-424E-8A17-07A3F7A674D6}" type="pres">
      <dgm:prSet presAssocID="{0376BFE2-E72C-406B-8269-8CA72523DCF2}" presName="tx1" presStyleLbl="revTx" presStyleIdx="1" presStyleCnt="2"/>
      <dgm:spPr/>
    </dgm:pt>
    <dgm:pt modelId="{42CC15C7-2015-446A-8E90-6A5FDE1D73A1}" type="pres">
      <dgm:prSet presAssocID="{0376BFE2-E72C-406B-8269-8CA72523DCF2}" presName="vert1" presStyleCnt="0"/>
      <dgm:spPr/>
    </dgm:pt>
  </dgm:ptLst>
  <dgm:cxnLst>
    <dgm:cxn modelId="{77768C0F-C7B5-4B79-91FE-437D3B0F51FB}" type="presOf" srcId="{EDE007C7-4C5C-4C16-9EFB-2993E2469679}" destId="{C9635120-427E-4D49-9DD5-4555F65D29B2}" srcOrd="0" destOrd="0" presId="urn:microsoft.com/office/officeart/2008/layout/LinedList"/>
    <dgm:cxn modelId="{3FCF2067-86FC-4DEC-9B0C-643801DB5BE4}" srcId="{EDE007C7-4C5C-4C16-9EFB-2993E2469679}" destId="{3798EE6B-A5DC-461B-B1EC-B0B73B1E8746}" srcOrd="0" destOrd="0" parTransId="{9CB4A432-CB1A-457E-A4AB-5253315AFDD0}" sibTransId="{8FA3B20A-644B-410F-84E1-058B250E4EBC}"/>
    <dgm:cxn modelId="{3C8EFA4C-F2A2-411B-99FB-A8059B76B9BE}" srcId="{EDE007C7-4C5C-4C16-9EFB-2993E2469679}" destId="{0376BFE2-E72C-406B-8269-8CA72523DCF2}" srcOrd="1" destOrd="0" parTransId="{9C2749D0-6D8C-4D74-88E3-8763AD239A43}" sibTransId="{73E1507B-C04F-4F82-ADF5-320FF33278D7}"/>
    <dgm:cxn modelId="{8417A680-F247-41F7-9DEB-29A84617B642}" type="presOf" srcId="{0376BFE2-E72C-406B-8269-8CA72523DCF2}" destId="{8277BEA9-1FF6-424E-8A17-07A3F7A674D6}" srcOrd="0" destOrd="0" presId="urn:microsoft.com/office/officeart/2008/layout/LinedList"/>
    <dgm:cxn modelId="{B843CB99-8850-4167-88EC-E101284007D9}" type="presOf" srcId="{3798EE6B-A5DC-461B-B1EC-B0B73B1E8746}" destId="{F1B88978-678F-45A9-A647-514F485A6A1C}" srcOrd="0" destOrd="0" presId="urn:microsoft.com/office/officeart/2008/layout/LinedList"/>
    <dgm:cxn modelId="{98207024-8A17-4F26-8DB1-4D50DFD9F1D3}" type="presParOf" srcId="{C9635120-427E-4D49-9DD5-4555F65D29B2}" destId="{8C04573C-DF9B-4DCA-8651-D305BCB31673}" srcOrd="0" destOrd="0" presId="urn:microsoft.com/office/officeart/2008/layout/LinedList"/>
    <dgm:cxn modelId="{A1844389-552E-49E4-9580-AEF0B992B4D9}" type="presParOf" srcId="{C9635120-427E-4D49-9DD5-4555F65D29B2}" destId="{4CED76E0-B66B-4CD5-A55F-FC21059949A4}" srcOrd="1" destOrd="0" presId="urn:microsoft.com/office/officeart/2008/layout/LinedList"/>
    <dgm:cxn modelId="{A30A9B4E-B3FF-4FC5-AA13-07D52289D271}" type="presParOf" srcId="{4CED76E0-B66B-4CD5-A55F-FC21059949A4}" destId="{F1B88978-678F-45A9-A647-514F485A6A1C}" srcOrd="0" destOrd="0" presId="urn:microsoft.com/office/officeart/2008/layout/LinedList"/>
    <dgm:cxn modelId="{2ED76EBD-3AC8-469B-B306-1E2C33909186}" type="presParOf" srcId="{4CED76E0-B66B-4CD5-A55F-FC21059949A4}" destId="{B0F954B6-5E4B-45FE-B213-F829E49CD90A}" srcOrd="1" destOrd="0" presId="urn:microsoft.com/office/officeart/2008/layout/LinedList"/>
    <dgm:cxn modelId="{467D5240-C585-4A32-AE5C-F8316415BDF1}" type="presParOf" srcId="{C9635120-427E-4D49-9DD5-4555F65D29B2}" destId="{D5780733-C689-415B-90EC-BE7FC495BCAB}" srcOrd="2" destOrd="0" presId="urn:microsoft.com/office/officeart/2008/layout/LinedList"/>
    <dgm:cxn modelId="{248246B1-5B24-4EFE-9733-788D8110A6E1}" type="presParOf" srcId="{C9635120-427E-4D49-9DD5-4555F65D29B2}" destId="{C0D03378-D46D-4D8D-98C7-04870EF5537F}" srcOrd="3" destOrd="0" presId="urn:microsoft.com/office/officeart/2008/layout/LinedList"/>
    <dgm:cxn modelId="{B8A8796E-97C0-4E12-8366-34A5DDFAB679}" type="presParOf" srcId="{C0D03378-D46D-4D8D-98C7-04870EF5537F}" destId="{8277BEA9-1FF6-424E-8A17-07A3F7A674D6}" srcOrd="0" destOrd="0" presId="urn:microsoft.com/office/officeart/2008/layout/LinedList"/>
    <dgm:cxn modelId="{C04C368E-36FD-45DF-BC42-6323F100A224}" type="presParOf" srcId="{C0D03378-D46D-4D8D-98C7-04870EF5537F}" destId="{42CC15C7-2015-446A-8E90-6A5FDE1D73A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B582D-C79C-4B01-84C0-95444B8D3AD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4DD4895-B9EB-4AB9-B69A-74479363E323}">
      <dgm:prSet/>
      <dgm:spPr/>
      <dgm:t>
        <a:bodyPr/>
        <a:lstStyle/>
        <a:p>
          <a:r>
            <a:rPr lang="en-US" dirty="0"/>
            <a:t>Susan M. Galvin, Town Clerk</a:t>
          </a:r>
        </a:p>
      </dgm:t>
    </dgm:pt>
    <dgm:pt modelId="{79E4199C-7FCF-4996-B0AB-B49221F331A5}" type="parTrans" cxnId="{5F80F9FD-4F14-433B-82AB-72FC1CE64283}">
      <dgm:prSet/>
      <dgm:spPr/>
      <dgm:t>
        <a:bodyPr/>
        <a:lstStyle/>
        <a:p>
          <a:endParaRPr lang="en-US"/>
        </a:p>
      </dgm:t>
    </dgm:pt>
    <dgm:pt modelId="{BAAE45A9-45B8-4237-950D-AFFA21A87F04}" type="sibTrans" cxnId="{5F80F9FD-4F14-433B-82AB-72FC1CE64283}">
      <dgm:prSet/>
      <dgm:spPr/>
      <dgm:t>
        <a:bodyPr/>
        <a:lstStyle/>
        <a:p>
          <a:endParaRPr lang="en-US"/>
        </a:p>
      </dgm:t>
    </dgm:pt>
    <dgm:pt modelId="{ADC1FD5D-DD2A-4285-9243-FB8D3C049EE0}">
      <dgm:prSet/>
      <dgm:spPr/>
      <dgm:t>
        <a:bodyPr/>
        <a:lstStyle/>
        <a:p>
          <a:r>
            <a:rPr lang="en-US" dirty="0"/>
            <a:t>Earl W. Fay, P1</a:t>
          </a:r>
        </a:p>
      </dgm:t>
    </dgm:pt>
    <dgm:pt modelId="{612ECD3E-B22B-4EE2-9B30-440ADFFF6D2D}" type="parTrans" cxnId="{7565A4AF-9B4D-449C-90C6-6143FE21552C}">
      <dgm:prSet/>
      <dgm:spPr/>
      <dgm:t>
        <a:bodyPr/>
        <a:lstStyle/>
        <a:p>
          <a:endParaRPr lang="en-US"/>
        </a:p>
      </dgm:t>
    </dgm:pt>
    <dgm:pt modelId="{5946025B-B3F1-4057-A730-0C4A560E7914}" type="sibTrans" cxnId="{7565A4AF-9B4D-449C-90C6-6143FE21552C}">
      <dgm:prSet/>
      <dgm:spPr/>
      <dgm:t>
        <a:bodyPr/>
        <a:lstStyle/>
        <a:p>
          <a:endParaRPr lang="en-US"/>
        </a:p>
      </dgm:t>
    </dgm:pt>
    <dgm:pt modelId="{DDD8429B-3D8D-4BE1-84E9-F6A9CFB6976C}">
      <dgm:prSet/>
      <dgm:spPr/>
      <dgm:t>
        <a:bodyPr/>
        <a:lstStyle/>
        <a:p>
          <a:r>
            <a:rPr lang="en-US" dirty="0"/>
            <a:t>Deborah </a:t>
          </a:r>
          <a:r>
            <a:rPr lang="en-US" dirty="0" err="1"/>
            <a:t>Azerrad</a:t>
          </a:r>
          <a:r>
            <a:rPr lang="en-US" dirty="0"/>
            <a:t> Savona, P2</a:t>
          </a:r>
        </a:p>
      </dgm:t>
    </dgm:pt>
    <dgm:pt modelId="{5E773BD2-93F2-4910-8DB9-074823C91DB2}" type="parTrans" cxnId="{7FE59A96-F884-40B5-A076-E59B1FD3323F}">
      <dgm:prSet/>
      <dgm:spPr/>
      <dgm:t>
        <a:bodyPr/>
        <a:lstStyle/>
        <a:p>
          <a:endParaRPr lang="en-US"/>
        </a:p>
      </dgm:t>
    </dgm:pt>
    <dgm:pt modelId="{E0B0A151-7345-4B13-81F4-4EB9B250483A}" type="sibTrans" cxnId="{7FE59A96-F884-40B5-A076-E59B1FD3323F}">
      <dgm:prSet/>
      <dgm:spPr/>
      <dgm:t>
        <a:bodyPr/>
        <a:lstStyle/>
        <a:p>
          <a:endParaRPr lang="en-US"/>
        </a:p>
      </dgm:t>
    </dgm:pt>
    <dgm:pt modelId="{0B76BB79-848B-419F-ACE2-CB050B6EEE47}">
      <dgm:prSet/>
      <dgm:spPr/>
      <dgm:t>
        <a:bodyPr/>
        <a:lstStyle/>
        <a:p>
          <a:r>
            <a:rPr lang="en-US" dirty="0"/>
            <a:t>Jay Fundling, P3</a:t>
          </a:r>
        </a:p>
      </dgm:t>
    </dgm:pt>
    <dgm:pt modelId="{D2702752-238B-4653-88FE-58BB20843BA1}" type="parTrans" cxnId="{9BAE02E5-68E1-4AD1-B8BE-8B22E5381656}">
      <dgm:prSet/>
      <dgm:spPr/>
      <dgm:t>
        <a:bodyPr/>
        <a:lstStyle/>
        <a:p>
          <a:endParaRPr lang="en-US"/>
        </a:p>
      </dgm:t>
    </dgm:pt>
    <dgm:pt modelId="{37C746E4-1587-473D-826E-A54FC8C68648}" type="sibTrans" cxnId="{9BAE02E5-68E1-4AD1-B8BE-8B22E5381656}">
      <dgm:prSet/>
      <dgm:spPr/>
      <dgm:t>
        <a:bodyPr/>
        <a:lstStyle/>
        <a:p>
          <a:endParaRPr lang="en-US"/>
        </a:p>
      </dgm:t>
    </dgm:pt>
    <dgm:pt modelId="{897360B0-B3CB-44CF-9C1D-087D4D79D814}">
      <dgm:prSet/>
      <dgm:spPr/>
      <dgm:t>
        <a:bodyPr/>
        <a:lstStyle/>
        <a:p>
          <a:r>
            <a:rPr lang="en-US" dirty="0" err="1"/>
            <a:t>Akwaowo</a:t>
          </a:r>
          <a:r>
            <a:rPr lang="en-US" dirty="0"/>
            <a:t> D. </a:t>
          </a:r>
          <a:r>
            <a:rPr lang="en-US" dirty="0" err="1"/>
            <a:t>Ebong</a:t>
          </a:r>
          <a:r>
            <a:rPr lang="en-US" dirty="0"/>
            <a:t>, P4</a:t>
          </a:r>
        </a:p>
      </dgm:t>
    </dgm:pt>
    <dgm:pt modelId="{C000F716-4375-4A98-ADB5-726CB9005B95}" type="parTrans" cxnId="{BE6E13C2-C146-4ED8-ADF1-3121A5E2FBFB}">
      <dgm:prSet/>
      <dgm:spPr/>
      <dgm:t>
        <a:bodyPr/>
        <a:lstStyle/>
        <a:p>
          <a:endParaRPr lang="en-US"/>
        </a:p>
      </dgm:t>
    </dgm:pt>
    <dgm:pt modelId="{7F15D699-D04B-4CBA-A0F5-B924B55B7A67}" type="sibTrans" cxnId="{BE6E13C2-C146-4ED8-ADF1-3121A5E2FBFB}">
      <dgm:prSet/>
      <dgm:spPr/>
      <dgm:t>
        <a:bodyPr/>
        <a:lstStyle/>
        <a:p>
          <a:endParaRPr lang="en-US"/>
        </a:p>
      </dgm:t>
    </dgm:pt>
    <dgm:pt modelId="{BCCBBE84-3F3D-4779-B86F-6D96E4AE3A66}">
      <dgm:prSet/>
      <dgm:spPr/>
      <dgm:t>
        <a:bodyPr/>
        <a:lstStyle/>
        <a:p>
          <a:r>
            <a:rPr lang="en-US" dirty="0"/>
            <a:t>Kevin G. Keating, P5</a:t>
          </a:r>
        </a:p>
      </dgm:t>
    </dgm:pt>
    <dgm:pt modelId="{0E95910A-8F15-47A8-9CD4-BEB6CC2EFC43}" type="parTrans" cxnId="{8A7BB900-EC72-4714-8121-C0E51D4BBE80}">
      <dgm:prSet/>
      <dgm:spPr/>
      <dgm:t>
        <a:bodyPr/>
        <a:lstStyle/>
        <a:p>
          <a:endParaRPr lang="en-US"/>
        </a:p>
      </dgm:t>
    </dgm:pt>
    <dgm:pt modelId="{91C06B29-0D48-45D6-B212-26E58B7F9881}" type="sibTrans" cxnId="{8A7BB900-EC72-4714-8121-C0E51D4BBE80}">
      <dgm:prSet/>
      <dgm:spPr/>
      <dgm:t>
        <a:bodyPr/>
        <a:lstStyle/>
        <a:p>
          <a:endParaRPr lang="en-US"/>
        </a:p>
      </dgm:t>
    </dgm:pt>
    <dgm:pt modelId="{3ED18694-CF0D-4996-9312-2D30EAC32C85}">
      <dgm:prSet/>
      <dgm:spPr/>
      <dgm:t>
        <a:bodyPr/>
        <a:lstStyle/>
        <a:p>
          <a:r>
            <a:rPr lang="en-US" dirty="0"/>
            <a:t>Francis C.  Morrissey, P6</a:t>
          </a:r>
        </a:p>
      </dgm:t>
    </dgm:pt>
    <dgm:pt modelId="{B7424E7A-2C3B-426A-8F91-F6DD4154CB17}" type="parTrans" cxnId="{93BB7ED9-2350-482B-9729-9ED4BA8953D3}">
      <dgm:prSet/>
      <dgm:spPr/>
      <dgm:t>
        <a:bodyPr/>
        <a:lstStyle/>
        <a:p>
          <a:endParaRPr lang="en-US"/>
        </a:p>
      </dgm:t>
    </dgm:pt>
    <dgm:pt modelId="{83D178D9-BC6A-420B-849C-DB76ABA3FA9D}" type="sibTrans" cxnId="{93BB7ED9-2350-482B-9729-9ED4BA8953D3}">
      <dgm:prSet/>
      <dgm:spPr/>
      <dgm:t>
        <a:bodyPr/>
        <a:lstStyle/>
        <a:p>
          <a:endParaRPr lang="en-US"/>
        </a:p>
      </dgm:t>
    </dgm:pt>
    <dgm:pt modelId="{D367C4C7-7C85-47E2-BBAB-AF4FC038A7FD}">
      <dgm:prSet/>
      <dgm:spPr/>
      <dgm:t>
        <a:bodyPr/>
        <a:lstStyle/>
        <a:p>
          <a:r>
            <a:rPr lang="en-US" dirty="0"/>
            <a:t>Michael Maholchic, P7</a:t>
          </a:r>
        </a:p>
      </dgm:t>
    </dgm:pt>
    <dgm:pt modelId="{F19A86B9-F3D9-407B-9462-31F26C4CA510}" type="parTrans" cxnId="{596AD8D9-E70B-4BA5-A04A-39A0C7E5508F}">
      <dgm:prSet/>
      <dgm:spPr/>
      <dgm:t>
        <a:bodyPr/>
        <a:lstStyle/>
        <a:p>
          <a:endParaRPr lang="en-US"/>
        </a:p>
      </dgm:t>
    </dgm:pt>
    <dgm:pt modelId="{F2D10BED-F49A-4A19-BB7E-EB68E098848C}" type="sibTrans" cxnId="{596AD8D9-E70B-4BA5-A04A-39A0C7E5508F}">
      <dgm:prSet/>
      <dgm:spPr/>
      <dgm:t>
        <a:bodyPr/>
        <a:lstStyle/>
        <a:p>
          <a:endParaRPr lang="en-US"/>
        </a:p>
      </dgm:t>
    </dgm:pt>
    <dgm:pt modelId="{BFB15E1B-B8F7-4809-B846-5221F3480212}">
      <dgm:prSet/>
      <dgm:spPr/>
      <dgm:t>
        <a:bodyPr/>
        <a:lstStyle/>
        <a:p>
          <a:r>
            <a:rPr lang="en-US" dirty="0"/>
            <a:t>Barbara C. Martin, P8</a:t>
          </a:r>
        </a:p>
      </dgm:t>
    </dgm:pt>
    <dgm:pt modelId="{883037BE-D490-4849-83C4-F2C33009492E}" type="parTrans" cxnId="{A7D14C3A-9579-4C72-8FBE-EDF51D787A1F}">
      <dgm:prSet/>
      <dgm:spPr/>
      <dgm:t>
        <a:bodyPr/>
        <a:lstStyle/>
        <a:p>
          <a:endParaRPr lang="en-US"/>
        </a:p>
      </dgm:t>
    </dgm:pt>
    <dgm:pt modelId="{9F4782CE-E575-4C9C-A656-15D7E7BD08F8}" type="sibTrans" cxnId="{A7D14C3A-9579-4C72-8FBE-EDF51D787A1F}">
      <dgm:prSet/>
      <dgm:spPr/>
      <dgm:t>
        <a:bodyPr/>
        <a:lstStyle/>
        <a:p>
          <a:endParaRPr lang="en-US"/>
        </a:p>
      </dgm:t>
    </dgm:pt>
    <dgm:pt modelId="{7BA1EB6E-C557-47F1-8B10-64974C507714}">
      <dgm:prSet/>
      <dgm:spPr/>
      <dgm:t>
        <a:bodyPr/>
        <a:lstStyle/>
        <a:p>
          <a:r>
            <a:rPr lang="en-US" dirty="0"/>
            <a:t>Sean P. Fahy, P9</a:t>
          </a:r>
        </a:p>
      </dgm:t>
    </dgm:pt>
    <dgm:pt modelId="{5AE4898D-1A5F-4755-8F9E-1D2CFBCAD338}" type="parTrans" cxnId="{6C14FC6E-3394-4320-B2C1-47258D6F1B29}">
      <dgm:prSet/>
      <dgm:spPr/>
      <dgm:t>
        <a:bodyPr/>
        <a:lstStyle/>
        <a:p>
          <a:endParaRPr lang="en-US"/>
        </a:p>
      </dgm:t>
    </dgm:pt>
    <dgm:pt modelId="{834A8321-3893-4A32-BA41-955DDF038247}" type="sibTrans" cxnId="{6C14FC6E-3394-4320-B2C1-47258D6F1B29}">
      <dgm:prSet/>
      <dgm:spPr/>
      <dgm:t>
        <a:bodyPr/>
        <a:lstStyle/>
        <a:p>
          <a:endParaRPr lang="en-US"/>
        </a:p>
      </dgm:t>
    </dgm:pt>
    <dgm:pt modelId="{9DB56ECE-F0CE-41E1-88B6-0EDD4711B896}">
      <dgm:prSet/>
      <dgm:spPr/>
      <dgm:t>
        <a:bodyPr/>
        <a:lstStyle/>
        <a:p>
          <a:r>
            <a:rPr lang="en-US" dirty="0"/>
            <a:t>Amanda </a:t>
          </a:r>
          <a:r>
            <a:rPr lang="en-US" dirty="0" err="1"/>
            <a:t>Seider</a:t>
          </a:r>
          <a:r>
            <a:rPr lang="en-US" dirty="0"/>
            <a:t>, P10</a:t>
          </a:r>
        </a:p>
      </dgm:t>
    </dgm:pt>
    <dgm:pt modelId="{2C20096B-271C-4F1E-B3C0-CF8830FE5114}" type="parTrans" cxnId="{E701569B-36DC-48F7-AC25-9351C3DC6675}">
      <dgm:prSet/>
      <dgm:spPr/>
      <dgm:t>
        <a:bodyPr/>
        <a:lstStyle/>
        <a:p>
          <a:endParaRPr lang="en-US"/>
        </a:p>
      </dgm:t>
    </dgm:pt>
    <dgm:pt modelId="{AB6C94F1-5462-4E99-92EF-2F3F59DDACD0}" type="sibTrans" cxnId="{E701569B-36DC-48F7-AC25-9351C3DC6675}">
      <dgm:prSet/>
      <dgm:spPr/>
      <dgm:t>
        <a:bodyPr/>
        <a:lstStyle/>
        <a:p>
          <a:endParaRPr lang="en-US"/>
        </a:p>
      </dgm:t>
    </dgm:pt>
    <dgm:pt modelId="{6B9ED381-117F-4FCE-82EB-78A85776F04C}" type="pres">
      <dgm:prSet presAssocID="{181B582D-C79C-4B01-84C0-95444B8D3AD3}" presName="vert0" presStyleCnt="0">
        <dgm:presLayoutVars>
          <dgm:dir/>
          <dgm:animOne val="branch"/>
          <dgm:animLvl val="lvl"/>
        </dgm:presLayoutVars>
      </dgm:prSet>
      <dgm:spPr/>
    </dgm:pt>
    <dgm:pt modelId="{83B252BA-685D-4B1C-BE3C-BC8889B8F902}" type="pres">
      <dgm:prSet presAssocID="{14DD4895-B9EB-4AB9-B69A-74479363E323}" presName="thickLine" presStyleLbl="alignNode1" presStyleIdx="0" presStyleCnt="11"/>
      <dgm:spPr/>
    </dgm:pt>
    <dgm:pt modelId="{88643A1B-F71B-4825-8ABE-E5D3F6D65217}" type="pres">
      <dgm:prSet presAssocID="{14DD4895-B9EB-4AB9-B69A-74479363E323}" presName="horz1" presStyleCnt="0"/>
      <dgm:spPr/>
    </dgm:pt>
    <dgm:pt modelId="{9F83C887-70A2-402C-8003-DD00E6DB1107}" type="pres">
      <dgm:prSet presAssocID="{14DD4895-B9EB-4AB9-B69A-74479363E323}" presName="tx1" presStyleLbl="revTx" presStyleIdx="0" presStyleCnt="11"/>
      <dgm:spPr/>
    </dgm:pt>
    <dgm:pt modelId="{034DBCD9-3908-4206-B256-25BDA758B88F}" type="pres">
      <dgm:prSet presAssocID="{14DD4895-B9EB-4AB9-B69A-74479363E323}" presName="vert1" presStyleCnt="0"/>
      <dgm:spPr/>
    </dgm:pt>
    <dgm:pt modelId="{C530C1A0-2738-4C3A-8283-A428AEE8723B}" type="pres">
      <dgm:prSet presAssocID="{ADC1FD5D-DD2A-4285-9243-FB8D3C049EE0}" presName="thickLine" presStyleLbl="alignNode1" presStyleIdx="1" presStyleCnt="11"/>
      <dgm:spPr/>
    </dgm:pt>
    <dgm:pt modelId="{757EFC2C-3B63-4C67-9C6C-8A4727E09734}" type="pres">
      <dgm:prSet presAssocID="{ADC1FD5D-DD2A-4285-9243-FB8D3C049EE0}" presName="horz1" presStyleCnt="0"/>
      <dgm:spPr/>
    </dgm:pt>
    <dgm:pt modelId="{3D4587F2-32A2-406A-9B89-BC8E5245E2C5}" type="pres">
      <dgm:prSet presAssocID="{ADC1FD5D-DD2A-4285-9243-FB8D3C049EE0}" presName="tx1" presStyleLbl="revTx" presStyleIdx="1" presStyleCnt="11"/>
      <dgm:spPr/>
    </dgm:pt>
    <dgm:pt modelId="{63574157-B895-4E3E-B516-2A07404CD019}" type="pres">
      <dgm:prSet presAssocID="{ADC1FD5D-DD2A-4285-9243-FB8D3C049EE0}" presName="vert1" presStyleCnt="0"/>
      <dgm:spPr/>
    </dgm:pt>
    <dgm:pt modelId="{628876AA-80A6-4FF4-8E97-0AF503B3A390}" type="pres">
      <dgm:prSet presAssocID="{DDD8429B-3D8D-4BE1-84E9-F6A9CFB6976C}" presName="thickLine" presStyleLbl="alignNode1" presStyleIdx="2" presStyleCnt="11"/>
      <dgm:spPr/>
    </dgm:pt>
    <dgm:pt modelId="{F2F50872-7366-4D99-A2A7-CCD0719F4B45}" type="pres">
      <dgm:prSet presAssocID="{DDD8429B-3D8D-4BE1-84E9-F6A9CFB6976C}" presName="horz1" presStyleCnt="0"/>
      <dgm:spPr/>
    </dgm:pt>
    <dgm:pt modelId="{20A00875-733F-4A37-A925-CED9F722B220}" type="pres">
      <dgm:prSet presAssocID="{DDD8429B-3D8D-4BE1-84E9-F6A9CFB6976C}" presName="tx1" presStyleLbl="revTx" presStyleIdx="2" presStyleCnt="11"/>
      <dgm:spPr/>
    </dgm:pt>
    <dgm:pt modelId="{AB80D503-292E-4832-AAAB-F5BBFA93FFBD}" type="pres">
      <dgm:prSet presAssocID="{DDD8429B-3D8D-4BE1-84E9-F6A9CFB6976C}" presName="vert1" presStyleCnt="0"/>
      <dgm:spPr/>
    </dgm:pt>
    <dgm:pt modelId="{816FD69E-9029-4916-999A-AE3ADE4F5ACC}" type="pres">
      <dgm:prSet presAssocID="{0B76BB79-848B-419F-ACE2-CB050B6EEE47}" presName="thickLine" presStyleLbl="alignNode1" presStyleIdx="3" presStyleCnt="11"/>
      <dgm:spPr/>
    </dgm:pt>
    <dgm:pt modelId="{66603E00-45BD-4E27-9C49-3455ACB02A6E}" type="pres">
      <dgm:prSet presAssocID="{0B76BB79-848B-419F-ACE2-CB050B6EEE47}" presName="horz1" presStyleCnt="0"/>
      <dgm:spPr/>
    </dgm:pt>
    <dgm:pt modelId="{ACBC6192-7F3E-44A5-882D-CA9713E0275D}" type="pres">
      <dgm:prSet presAssocID="{0B76BB79-848B-419F-ACE2-CB050B6EEE47}" presName="tx1" presStyleLbl="revTx" presStyleIdx="3" presStyleCnt="11"/>
      <dgm:spPr/>
    </dgm:pt>
    <dgm:pt modelId="{EF556346-01F4-4289-B8FA-CD446DE0610A}" type="pres">
      <dgm:prSet presAssocID="{0B76BB79-848B-419F-ACE2-CB050B6EEE47}" presName="vert1" presStyleCnt="0"/>
      <dgm:spPr/>
    </dgm:pt>
    <dgm:pt modelId="{850E25D4-AA1C-4F6D-B776-4DE4E7B087A2}" type="pres">
      <dgm:prSet presAssocID="{897360B0-B3CB-44CF-9C1D-087D4D79D814}" presName="thickLine" presStyleLbl="alignNode1" presStyleIdx="4" presStyleCnt="11"/>
      <dgm:spPr/>
    </dgm:pt>
    <dgm:pt modelId="{49708F7E-ABB5-48E4-B797-69801A5A010D}" type="pres">
      <dgm:prSet presAssocID="{897360B0-B3CB-44CF-9C1D-087D4D79D814}" presName="horz1" presStyleCnt="0"/>
      <dgm:spPr/>
    </dgm:pt>
    <dgm:pt modelId="{6A7FBF51-E47E-405A-865C-593B15631533}" type="pres">
      <dgm:prSet presAssocID="{897360B0-B3CB-44CF-9C1D-087D4D79D814}" presName="tx1" presStyleLbl="revTx" presStyleIdx="4" presStyleCnt="11"/>
      <dgm:spPr/>
    </dgm:pt>
    <dgm:pt modelId="{4BE8C6AA-0843-48FD-8DB6-D8F47D449E37}" type="pres">
      <dgm:prSet presAssocID="{897360B0-B3CB-44CF-9C1D-087D4D79D814}" presName="vert1" presStyleCnt="0"/>
      <dgm:spPr/>
    </dgm:pt>
    <dgm:pt modelId="{73F308A4-7F38-4D65-A86A-E277B054C28F}" type="pres">
      <dgm:prSet presAssocID="{BCCBBE84-3F3D-4779-B86F-6D96E4AE3A66}" presName="thickLine" presStyleLbl="alignNode1" presStyleIdx="5" presStyleCnt="11"/>
      <dgm:spPr/>
    </dgm:pt>
    <dgm:pt modelId="{50DFB22B-8917-408D-855F-65CB802A6A9F}" type="pres">
      <dgm:prSet presAssocID="{BCCBBE84-3F3D-4779-B86F-6D96E4AE3A66}" presName="horz1" presStyleCnt="0"/>
      <dgm:spPr/>
    </dgm:pt>
    <dgm:pt modelId="{D20EBCFC-799C-42CF-8C1E-6298916F0AA4}" type="pres">
      <dgm:prSet presAssocID="{BCCBBE84-3F3D-4779-B86F-6D96E4AE3A66}" presName="tx1" presStyleLbl="revTx" presStyleIdx="5" presStyleCnt="11"/>
      <dgm:spPr/>
    </dgm:pt>
    <dgm:pt modelId="{0DDEA8A2-9660-497A-9951-07846583992D}" type="pres">
      <dgm:prSet presAssocID="{BCCBBE84-3F3D-4779-B86F-6D96E4AE3A66}" presName="vert1" presStyleCnt="0"/>
      <dgm:spPr/>
    </dgm:pt>
    <dgm:pt modelId="{AB467250-B1AE-4167-8C9D-D18E19685D99}" type="pres">
      <dgm:prSet presAssocID="{3ED18694-CF0D-4996-9312-2D30EAC32C85}" presName="thickLine" presStyleLbl="alignNode1" presStyleIdx="6" presStyleCnt="11"/>
      <dgm:spPr/>
    </dgm:pt>
    <dgm:pt modelId="{C990BC32-6D17-4047-B9E9-D72740E46826}" type="pres">
      <dgm:prSet presAssocID="{3ED18694-CF0D-4996-9312-2D30EAC32C85}" presName="horz1" presStyleCnt="0"/>
      <dgm:spPr/>
    </dgm:pt>
    <dgm:pt modelId="{5AE3988E-F86A-4731-AA51-B62A67B5C3C0}" type="pres">
      <dgm:prSet presAssocID="{3ED18694-CF0D-4996-9312-2D30EAC32C85}" presName="tx1" presStyleLbl="revTx" presStyleIdx="6" presStyleCnt="11"/>
      <dgm:spPr/>
    </dgm:pt>
    <dgm:pt modelId="{1F24EC65-3BB9-4578-B4BF-A11E5EA98BF9}" type="pres">
      <dgm:prSet presAssocID="{3ED18694-CF0D-4996-9312-2D30EAC32C85}" presName="vert1" presStyleCnt="0"/>
      <dgm:spPr/>
    </dgm:pt>
    <dgm:pt modelId="{0141E840-7068-476F-AEB6-63F9761FCC87}" type="pres">
      <dgm:prSet presAssocID="{D367C4C7-7C85-47E2-BBAB-AF4FC038A7FD}" presName="thickLine" presStyleLbl="alignNode1" presStyleIdx="7" presStyleCnt="11"/>
      <dgm:spPr/>
    </dgm:pt>
    <dgm:pt modelId="{D24DFE8A-2698-471B-97EA-11B654F94619}" type="pres">
      <dgm:prSet presAssocID="{D367C4C7-7C85-47E2-BBAB-AF4FC038A7FD}" presName="horz1" presStyleCnt="0"/>
      <dgm:spPr/>
    </dgm:pt>
    <dgm:pt modelId="{7163C801-64D2-42BA-90B2-D434646A4246}" type="pres">
      <dgm:prSet presAssocID="{D367C4C7-7C85-47E2-BBAB-AF4FC038A7FD}" presName="tx1" presStyleLbl="revTx" presStyleIdx="7" presStyleCnt="11"/>
      <dgm:spPr/>
    </dgm:pt>
    <dgm:pt modelId="{5D802889-BDE7-41AB-B989-7A6E2379E7AD}" type="pres">
      <dgm:prSet presAssocID="{D367C4C7-7C85-47E2-BBAB-AF4FC038A7FD}" presName="vert1" presStyleCnt="0"/>
      <dgm:spPr/>
    </dgm:pt>
    <dgm:pt modelId="{BD29AA48-0FCD-4AC2-8773-002CE2EFA671}" type="pres">
      <dgm:prSet presAssocID="{BFB15E1B-B8F7-4809-B846-5221F3480212}" presName="thickLine" presStyleLbl="alignNode1" presStyleIdx="8" presStyleCnt="11"/>
      <dgm:spPr/>
    </dgm:pt>
    <dgm:pt modelId="{F338D8C3-FD49-46F4-A905-25415D1E351E}" type="pres">
      <dgm:prSet presAssocID="{BFB15E1B-B8F7-4809-B846-5221F3480212}" presName="horz1" presStyleCnt="0"/>
      <dgm:spPr/>
    </dgm:pt>
    <dgm:pt modelId="{A70A3FD4-1BFD-4194-A4B5-7BD73DD57AD0}" type="pres">
      <dgm:prSet presAssocID="{BFB15E1B-B8F7-4809-B846-5221F3480212}" presName="tx1" presStyleLbl="revTx" presStyleIdx="8" presStyleCnt="11"/>
      <dgm:spPr/>
    </dgm:pt>
    <dgm:pt modelId="{850937F5-F4FF-471A-BCE0-9ADA11031524}" type="pres">
      <dgm:prSet presAssocID="{BFB15E1B-B8F7-4809-B846-5221F3480212}" presName="vert1" presStyleCnt="0"/>
      <dgm:spPr/>
    </dgm:pt>
    <dgm:pt modelId="{B2E2D908-DBA4-4322-ADCF-77E2A3F73C30}" type="pres">
      <dgm:prSet presAssocID="{7BA1EB6E-C557-47F1-8B10-64974C507714}" presName="thickLine" presStyleLbl="alignNode1" presStyleIdx="9" presStyleCnt="11"/>
      <dgm:spPr/>
    </dgm:pt>
    <dgm:pt modelId="{D5B96BA1-EFC4-4202-A055-3E1911F2FC97}" type="pres">
      <dgm:prSet presAssocID="{7BA1EB6E-C557-47F1-8B10-64974C507714}" presName="horz1" presStyleCnt="0"/>
      <dgm:spPr/>
    </dgm:pt>
    <dgm:pt modelId="{86990057-907C-4492-BA1C-19C9EC6DB65A}" type="pres">
      <dgm:prSet presAssocID="{7BA1EB6E-C557-47F1-8B10-64974C507714}" presName="tx1" presStyleLbl="revTx" presStyleIdx="9" presStyleCnt="11"/>
      <dgm:spPr/>
    </dgm:pt>
    <dgm:pt modelId="{C5BFC96D-FB9E-456A-BAF8-A98F7C5D1477}" type="pres">
      <dgm:prSet presAssocID="{7BA1EB6E-C557-47F1-8B10-64974C507714}" presName="vert1" presStyleCnt="0"/>
      <dgm:spPr/>
    </dgm:pt>
    <dgm:pt modelId="{8E517B6C-3B68-4E2A-8B7C-FFEB2BEDE702}" type="pres">
      <dgm:prSet presAssocID="{9DB56ECE-F0CE-41E1-88B6-0EDD4711B896}" presName="thickLine" presStyleLbl="alignNode1" presStyleIdx="10" presStyleCnt="11"/>
      <dgm:spPr/>
    </dgm:pt>
    <dgm:pt modelId="{5CDF7A58-C0EB-43B2-8AA5-60CAC4B57121}" type="pres">
      <dgm:prSet presAssocID="{9DB56ECE-F0CE-41E1-88B6-0EDD4711B896}" presName="horz1" presStyleCnt="0"/>
      <dgm:spPr/>
    </dgm:pt>
    <dgm:pt modelId="{B18BBDA4-233A-48EA-9985-2A9A925A8F40}" type="pres">
      <dgm:prSet presAssocID="{9DB56ECE-F0CE-41E1-88B6-0EDD4711B896}" presName="tx1" presStyleLbl="revTx" presStyleIdx="10" presStyleCnt="11"/>
      <dgm:spPr/>
    </dgm:pt>
    <dgm:pt modelId="{9460CA8E-F703-49CD-AEE4-C18219651146}" type="pres">
      <dgm:prSet presAssocID="{9DB56ECE-F0CE-41E1-88B6-0EDD4711B896}" presName="vert1" presStyleCnt="0"/>
      <dgm:spPr/>
    </dgm:pt>
  </dgm:ptLst>
  <dgm:cxnLst>
    <dgm:cxn modelId="{8A7BB900-EC72-4714-8121-C0E51D4BBE80}" srcId="{181B582D-C79C-4B01-84C0-95444B8D3AD3}" destId="{BCCBBE84-3F3D-4779-B86F-6D96E4AE3A66}" srcOrd="5" destOrd="0" parTransId="{0E95910A-8F15-47A8-9CD4-BEB6CC2EFC43}" sibTransId="{91C06B29-0D48-45D6-B212-26E58B7F9881}"/>
    <dgm:cxn modelId="{1D12310A-7D7C-4A73-B164-D370511E3A62}" type="presOf" srcId="{9DB56ECE-F0CE-41E1-88B6-0EDD4711B896}" destId="{B18BBDA4-233A-48EA-9985-2A9A925A8F40}" srcOrd="0" destOrd="0" presId="urn:microsoft.com/office/officeart/2008/layout/LinedList"/>
    <dgm:cxn modelId="{005DF00F-B69F-45EE-9B88-5EEB944D1443}" type="presOf" srcId="{7BA1EB6E-C557-47F1-8B10-64974C507714}" destId="{86990057-907C-4492-BA1C-19C9EC6DB65A}" srcOrd="0" destOrd="0" presId="urn:microsoft.com/office/officeart/2008/layout/LinedList"/>
    <dgm:cxn modelId="{A7D14C3A-9579-4C72-8FBE-EDF51D787A1F}" srcId="{181B582D-C79C-4B01-84C0-95444B8D3AD3}" destId="{BFB15E1B-B8F7-4809-B846-5221F3480212}" srcOrd="8" destOrd="0" parTransId="{883037BE-D490-4849-83C4-F2C33009492E}" sibTransId="{9F4782CE-E575-4C9C-A656-15D7E7BD08F8}"/>
    <dgm:cxn modelId="{6C14FC6E-3394-4320-B2C1-47258D6F1B29}" srcId="{181B582D-C79C-4B01-84C0-95444B8D3AD3}" destId="{7BA1EB6E-C557-47F1-8B10-64974C507714}" srcOrd="9" destOrd="0" parTransId="{5AE4898D-1A5F-4755-8F9E-1D2CFBCAD338}" sibTransId="{834A8321-3893-4A32-BA41-955DDF038247}"/>
    <dgm:cxn modelId="{313F1E7D-4F66-4B57-8EF9-6ADE5F699D28}" type="presOf" srcId="{BFB15E1B-B8F7-4809-B846-5221F3480212}" destId="{A70A3FD4-1BFD-4194-A4B5-7BD73DD57AD0}" srcOrd="0" destOrd="0" presId="urn:microsoft.com/office/officeart/2008/layout/LinedList"/>
    <dgm:cxn modelId="{7763E292-96CD-4A54-9192-34DC81D22A6A}" type="presOf" srcId="{ADC1FD5D-DD2A-4285-9243-FB8D3C049EE0}" destId="{3D4587F2-32A2-406A-9B89-BC8E5245E2C5}" srcOrd="0" destOrd="0" presId="urn:microsoft.com/office/officeart/2008/layout/LinedList"/>
    <dgm:cxn modelId="{7FE59A96-F884-40B5-A076-E59B1FD3323F}" srcId="{181B582D-C79C-4B01-84C0-95444B8D3AD3}" destId="{DDD8429B-3D8D-4BE1-84E9-F6A9CFB6976C}" srcOrd="2" destOrd="0" parTransId="{5E773BD2-93F2-4910-8DB9-074823C91DB2}" sibTransId="{E0B0A151-7345-4B13-81F4-4EB9B250483A}"/>
    <dgm:cxn modelId="{E701569B-36DC-48F7-AC25-9351C3DC6675}" srcId="{181B582D-C79C-4B01-84C0-95444B8D3AD3}" destId="{9DB56ECE-F0CE-41E1-88B6-0EDD4711B896}" srcOrd="10" destOrd="0" parTransId="{2C20096B-271C-4F1E-B3C0-CF8830FE5114}" sibTransId="{AB6C94F1-5462-4E99-92EF-2F3F59DDACD0}"/>
    <dgm:cxn modelId="{1A76789B-A5AE-474C-B1FC-E5C1889E27F7}" type="presOf" srcId="{181B582D-C79C-4B01-84C0-95444B8D3AD3}" destId="{6B9ED381-117F-4FCE-82EB-78A85776F04C}" srcOrd="0" destOrd="0" presId="urn:microsoft.com/office/officeart/2008/layout/LinedList"/>
    <dgm:cxn modelId="{08248A9C-548C-4C8A-976D-1FC65402D415}" type="presOf" srcId="{14DD4895-B9EB-4AB9-B69A-74479363E323}" destId="{9F83C887-70A2-402C-8003-DD00E6DB1107}" srcOrd="0" destOrd="0" presId="urn:microsoft.com/office/officeart/2008/layout/LinedList"/>
    <dgm:cxn modelId="{E7FC90A4-1285-4682-92FA-6CCEAFC748E3}" type="presOf" srcId="{0B76BB79-848B-419F-ACE2-CB050B6EEE47}" destId="{ACBC6192-7F3E-44A5-882D-CA9713E0275D}" srcOrd="0" destOrd="0" presId="urn:microsoft.com/office/officeart/2008/layout/LinedList"/>
    <dgm:cxn modelId="{AFD7B4A7-E2CC-47A0-BF9B-B036431E95EE}" type="presOf" srcId="{D367C4C7-7C85-47E2-BBAB-AF4FC038A7FD}" destId="{7163C801-64D2-42BA-90B2-D434646A4246}" srcOrd="0" destOrd="0" presId="urn:microsoft.com/office/officeart/2008/layout/LinedList"/>
    <dgm:cxn modelId="{7565A4AF-9B4D-449C-90C6-6143FE21552C}" srcId="{181B582D-C79C-4B01-84C0-95444B8D3AD3}" destId="{ADC1FD5D-DD2A-4285-9243-FB8D3C049EE0}" srcOrd="1" destOrd="0" parTransId="{612ECD3E-B22B-4EE2-9B30-440ADFFF6D2D}" sibTransId="{5946025B-B3F1-4057-A730-0C4A560E7914}"/>
    <dgm:cxn modelId="{1A2961B1-1F9F-45D9-9E8D-1DD4AC3FB66C}" type="presOf" srcId="{897360B0-B3CB-44CF-9C1D-087D4D79D814}" destId="{6A7FBF51-E47E-405A-865C-593B15631533}" srcOrd="0" destOrd="0" presId="urn:microsoft.com/office/officeart/2008/layout/LinedList"/>
    <dgm:cxn modelId="{BE6E13C2-C146-4ED8-ADF1-3121A5E2FBFB}" srcId="{181B582D-C79C-4B01-84C0-95444B8D3AD3}" destId="{897360B0-B3CB-44CF-9C1D-087D4D79D814}" srcOrd="4" destOrd="0" parTransId="{C000F716-4375-4A98-ADB5-726CB9005B95}" sibTransId="{7F15D699-D04B-4CBA-A0F5-B924B55B7A67}"/>
    <dgm:cxn modelId="{3B0585CA-6FA5-4E20-B9CD-2C20BE607E44}" type="presOf" srcId="{3ED18694-CF0D-4996-9312-2D30EAC32C85}" destId="{5AE3988E-F86A-4731-AA51-B62A67B5C3C0}" srcOrd="0" destOrd="0" presId="urn:microsoft.com/office/officeart/2008/layout/LinedList"/>
    <dgm:cxn modelId="{93BB7ED9-2350-482B-9729-9ED4BA8953D3}" srcId="{181B582D-C79C-4B01-84C0-95444B8D3AD3}" destId="{3ED18694-CF0D-4996-9312-2D30EAC32C85}" srcOrd="6" destOrd="0" parTransId="{B7424E7A-2C3B-426A-8F91-F6DD4154CB17}" sibTransId="{83D178D9-BC6A-420B-849C-DB76ABA3FA9D}"/>
    <dgm:cxn modelId="{596AD8D9-E70B-4BA5-A04A-39A0C7E5508F}" srcId="{181B582D-C79C-4B01-84C0-95444B8D3AD3}" destId="{D367C4C7-7C85-47E2-BBAB-AF4FC038A7FD}" srcOrd="7" destOrd="0" parTransId="{F19A86B9-F3D9-407B-9462-31F26C4CA510}" sibTransId="{F2D10BED-F49A-4A19-BB7E-EB68E098848C}"/>
    <dgm:cxn modelId="{9BAE02E5-68E1-4AD1-B8BE-8B22E5381656}" srcId="{181B582D-C79C-4B01-84C0-95444B8D3AD3}" destId="{0B76BB79-848B-419F-ACE2-CB050B6EEE47}" srcOrd="3" destOrd="0" parTransId="{D2702752-238B-4653-88FE-58BB20843BA1}" sibTransId="{37C746E4-1587-473D-826E-A54FC8C68648}"/>
    <dgm:cxn modelId="{FC2257EB-7783-4169-A460-82CD95B3E9C7}" type="presOf" srcId="{DDD8429B-3D8D-4BE1-84E9-F6A9CFB6976C}" destId="{20A00875-733F-4A37-A925-CED9F722B220}" srcOrd="0" destOrd="0" presId="urn:microsoft.com/office/officeart/2008/layout/LinedList"/>
    <dgm:cxn modelId="{5F80F9FD-4F14-433B-82AB-72FC1CE64283}" srcId="{181B582D-C79C-4B01-84C0-95444B8D3AD3}" destId="{14DD4895-B9EB-4AB9-B69A-74479363E323}" srcOrd="0" destOrd="0" parTransId="{79E4199C-7FCF-4996-B0AB-B49221F331A5}" sibTransId="{BAAE45A9-45B8-4237-950D-AFFA21A87F04}"/>
    <dgm:cxn modelId="{59554BFF-4058-4815-98A8-15A54624EF27}" type="presOf" srcId="{BCCBBE84-3F3D-4779-B86F-6D96E4AE3A66}" destId="{D20EBCFC-799C-42CF-8C1E-6298916F0AA4}" srcOrd="0" destOrd="0" presId="urn:microsoft.com/office/officeart/2008/layout/LinedList"/>
    <dgm:cxn modelId="{CB386946-3931-47C5-96C9-EE808758B264}" type="presParOf" srcId="{6B9ED381-117F-4FCE-82EB-78A85776F04C}" destId="{83B252BA-685D-4B1C-BE3C-BC8889B8F902}" srcOrd="0" destOrd="0" presId="urn:microsoft.com/office/officeart/2008/layout/LinedList"/>
    <dgm:cxn modelId="{9BC014BE-AA5F-4A9A-AD84-178DE81CC07F}" type="presParOf" srcId="{6B9ED381-117F-4FCE-82EB-78A85776F04C}" destId="{88643A1B-F71B-4825-8ABE-E5D3F6D65217}" srcOrd="1" destOrd="0" presId="urn:microsoft.com/office/officeart/2008/layout/LinedList"/>
    <dgm:cxn modelId="{2C538031-55B8-49F3-BB60-A7A4FD5786DE}" type="presParOf" srcId="{88643A1B-F71B-4825-8ABE-E5D3F6D65217}" destId="{9F83C887-70A2-402C-8003-DD00E6DB1107}" srcOrd="0" destOrd="0" presId="urn:microsoft.com/office/officeart/2008/layout/LinedList"/>
    <dgm:cxn modelId="{778A001F-5E3C-41CD-BDDB-AC97C86E4EDA}" type="presParOf" srcId="{88643A1B-F71B-4825-8ABE-E5D3F6D65217}" destId="{034DBCD9-3908-4206-B256-25BDA758B88F}" srcOrd="1" destOrd="0" presId="urn:microsoft.com/office/officeart/2008/layout/LinedList"/>
    <dgm:cxn modelId="{135FEF90-CFD6-4EFA-B596-4AAC31F3284F}" type="presParOf" srcId="{6B9ED381-117F-4FCE-82EB-78A85776F04C}" destId="{C530C1A0-2738-4C3A-8283-A428AEE8723B}" srcOrd="2" destOrd="0" presId="urn:microsoft.com/office/officeart/2008/layout/LinedList"/>
    <dgm:cxn modelId="{B4F72F0A-9E1C-4992-B734-BAC730C6F855}" type="presParOf" srcId="{6B9ED381-117F-4FCE-82EB-78A85776F04C}" destId="{757EFC2C-3B63-4C67-9C6C-8A4727E09734}" srcOrd="3" destOrd="0" presId="urn:microsoft.com/office/officeart/2008/layout/LinedList"/>
    <dgm:cxn modelId="{12521150-8D46-428E-B164-891B7D5D08A7}" type="presParOf" srcId="{757EFC2C-3B63-4C67-9C6C-8A4727E09734}" destId="{3D4587F2-32A2-406A-9B89-BC8E5245E2C5}" srcOrd="0" destOrd="0" presId="urn:microsoft.com/office/officeart/2008/layout/LinedList"/>
    <dgm:cxn modelId="{8D69E629-D1C1-4CFD-97B6-7C99089FB5B5}" type="presParOf" srcId="{757EFC2C-3B63-4C67-9C6C-8A4727E09734}" destId="{63574157-B895-4E3E-B516-2A07404CD019}" srcOrd="1" destOrd="0" presId="urn:microsoft.com/office/officeart/2008/layout/LinedList"/>
    <dgm:cxn modelId="{ACD58780-9560-4A49-A512-4FD51D43B8AD}" type="presParOf" srcId="{6B9ED381-117F-4FCE-82EB-78A85776F04C}" destId="{628876AA-80A6-4FF4-8E97-0AF503B3A390}" srcOrd="4" destOrd="0" presId="urn:microsoft.com/office/officeart/2008/layout/LinedList"/>
    <dgm:cxn modelId="{18E740AA-93B9-4283-8ED0-9116B3813C14}" type="presParOf" srcId="{6B9ED381-117F-4FCE-82EB-78A85776F04C}" destId="{F2F50872-7366-4D99-A2A7-CCD0719F4B45}" srcOrd="5" destOrd="0" presId="urn:microsoft.com/office/officeart/2008/layout/LinedList"/>
    <dgm:cxn modelId="{9F72FF20-620A-4782-8D5F-F175A1304B2F}" type="presParOf" srcId="{F2F50872-7366-4D99-A2A7-CCD0719F4B45}" destId="{20A00875-733F-4A37-A925-CED9F722B220}" srcOrd="0" destOrd="0" presId="urn:microsoft.com/office/officeart/2008/layout/LinedList"/>
    <dgm:cxn modelId="{70C052AC-0871-4BA0-9F2E-735882D6EECB}" type="presParOf" srcId="{F2F50872-7366-4D99-A2A7-CCD0719F4B45}" destId="{AB80D503-292E-4832-AAAB-F5BBFA93FFBD}" srcOrd="1" destOrd="0" presId="urn:microsoft.com/office/officeart/2008/layout/LinedList"/>
    <dgm:cxn modelId="{860B629D-1C8E-45BA-BAD9-2D1E8604A068}" type="presParOf" srcId="{6B9ED381-117F-4FCE-82EB-78A85776F04C}" destId="{816FD69E-9029-4916-999A-AE3ADE4F5ACC}" srcOrd="6" destOrd="0" presId="urn:microsoft.com/office/officeart/2008/layout/LinedList"/>
    <dgm:cxn modelId="{444D9E0B-7340-445F-AFB0-74E11F471C83}" type="presParOf" srcId="{6B9ED381-117F-4FCE-82EB-78A85776F04C}" destId="{66603E00-45BD-4E27-9C49-3455ACB02A6E}" srcOrd="7" destOrd="0" presId="urn:microsoft.com/office/officeart/2008/layout/LinedList"/>
    <dgm:cxn modelId="{1A4FFCB2-ABA6-4C5C-BD9C-06F1FD82CEF7}" type="presParOf" srcId="{66603E00-45BD-4E27-9C49-3455ACB02A6E}" destId="{ACBC6192-7F3E-44A5-882D-CA9713E0275D}" srcOrd="0" destOrd="0" presId="urn:microsoft.com/office/officeart/2008/layout/LinedList"/>
    <dgm:cxn modelId="{83F4925D-14B5-4223-A14D-48549CC35D69}" type="presParOf" srcId="{66603E00-45BD-4E27-9C49-3455ACB02A6E}" destId="{EF556346-01F4-4289-B8FA-CD446DE0610A}" srcOrd="1" destOrd="0" presId="urn:microsoft.com/office/officeart/2008/layout/LinedList"/>
    <dgm:cxn modelId="{43F5BBFA-9BBC-467E-85C2-673D1C672B0B}" type="presParOf" srcId="{6B9ED381-117F-4FCE-82EB-78A85776F04C}" destId="{850E25D4-AA1C-4F6D-B776-4DE4E7B087A2}" srcOrd="8" destOrd="0" presId="urn:microsoft.com/office/officeart/2008/layout/LinedList"/>
    <dgm:cxn modelId="{363F03A5-F0FF-468E-A64D-8F6B55350630}" type="presParOf" srcId="{6B9ED381-117F-4FCE-82EB-78A85776F04C}" destId="{49708F7E-ABB5-48E4-B797-69801A5A010D}" srcOrd="9" destOrd="0" presId="urn:microsoft.com/office/officeart/2008/layout/LinedList"/>
    <dgm:cxn modelId="{5E4BC7EE-586E-4F43-A462-3C90BCD57926}" type="presParOf" srcId="{49708F7E-ABB5-48E4-B797-69801A5A010D}" destId="{6A7FBF51-E47E-405A-865C-593B15631533}" srcOrd="0" destOrd="0" presId="urn:microsoft.com/office/officeart/2008/layout/LinedList"/>
    <dgm:cxn modelId="{0A43E3CE-E9A1-40B1-B6D9-49095AEC6364}" type="presParOf" srcId="{49708F7E-ABB5-48E4-B797-69801A5A010D}" destId="{4BE8C6AA-0843-48FD-8DB6-D8F47D449E37}" srcOrd="1" destOrd="0" presId="urn:microsoft.com/office/officeart/2008/layout/LinedList"/>
    <dgm:cxn modelId="{C87D95FE-AAAA-4FDF-8540-DB88A325AF14}" type="presParOf" srcId="{6B9ED381-117F-4FCE-82EB-78A85776F04C}" destId="{73F308A4-7F38-4D65-A86A-E277B054C28F}" srcOrd="10" destOrd="0" presId="urn:microsoft.com/office/officeart/2008/layout/LinedList"/>
    <dgm:cxn modelId="{98690FDA-8AAE-43E9-9E2B-E67D0651D0EC}" type="presParOf" srcId="{6B9ED381-117F-4FCE-82EB-78A85776F04C}" destId="{50DFB22B-8917-408D-855F-65CB802A6A9F}" srcOrd="11" destOrd="0" presId="urn:microsoft.com/office/officeart/2008/layout/LinedList"/>
    <dgm:cxn modelId="{5A829542-7B5A-4735-9B5D-A82FD5401B4D}" type="presParOf" srcId="{50DFB22B-8917-408D-855F-65CB802A6A9F}" destId="{D20EBCFC-799C-42CF-8C1E-6298916F0AA4}" srcOrd="0" destOrd="0" presId="urn:microsoft.com/office/officeart/2008/layout/LinedList"/>
    <dgm:cxn modelId="{A018A84F-FD84-46BE-AB7C-738824830D99}" type="presParOf" srcId="{50DFB22B-8917-408D-855F-65CB802A6A9F}" destId="{0DDEA8A2-9660-497A-9951-07846583992D}" srcOrd="1" destOrd="0" presId="urn:microsoft.com/office/officeart/2008/layout/LinedList"/>
    <dgm:cxn modelId="{A79F1183-44D9-4ED0-9D05-94AD5068867B}" type="presParOf" srcId="{6B9ED381-117F-4FCE-82EB-78A85776F04C}" destId="{AB467250-B1AE-4167-8C9D-D18E19685D99}" srcOrd="12" destOrd="0" presId="urn:microsoft.com/office/officeart/2008/layout/LinedList"/>
    <dgm:cxn modelId="{7D6042B5-094D-463F-815A-84DCB3C0F820}" type="presParOf" srcId="{6B9ED381-117F-4FCE-82EB-78A85776F04C}" destId="{C990BC32-6D17-4047-B9E9-D72740E46826}" srcOrd="13" destOrd="0" presId="urn:microsoft.com/office/officeart/2008/layout/LinedList"/>
    <dgm:cxn modelId="{AA303C80-1939-4BBC-81CC-0436258BE937}" type="presParOf" srcId="{C990BC32-6D17-4047-B9E9-D72740E46826}" destId="{5AE3988E-F86A-4731-AA51-B62A67B5C3C0}" srcOrd="0" destOrd="0" presId="urn:microsoft.com/office/officeart/2008/layout/LinedList"/>
    <dgm:cxn modelId="{FC831BC4-F658-4703-8C18-2473D1619779}" type="presParOf" srcId="{C990BC32-6D17-4047-B9E9-D72740E46826}" destId="{1F24EC65-3BB9-4578-B4BF-A11E5EA98BF9}" srcOrd="1" destOrd="0" presId="urn:microsoft.com/office/officeart/2008/layout/LinedList"/>
    <dgm:cxn modelId="{5C06AA78-C88A-4346-BCA7-CFB2F484AE3E}" type="presParOf" srcId="{6B9ED381-117F-4FCE-82EB-78A85776F04C}" destId="{0141E840-7068-476F-AEB6-63F9761FCC87}" srcOrd="14" destOrd="0" presId="urn:microsoft.com/office/officeart/2008/layout/LinedList"/>
    <dgm:cxn modelId="{6C6CCDFB-5C30-4302-8435-596FFA81DD2B}" type="presParOf" srcId="{6B9ED381-117F-4FCE-82EB-78A85776F04C}" destId="{D24DFE8A-2698-471B-97EA-11B654F94619}" srcOrd="15" destOrd="0" presId="urn:microsoft.com/office/officeart/2008/layout/LinedList"/>
    <dgm:cxn modelId="{2A610FC6-7777-4350-A1AE-C40D02337F74}" type="presParOf" srcId="{D24DFE8A-2698-471B-97EA-11B654F94619}" destId="{7163C801-64D2-42BA-90B2-D434646A4246}" srcOrd="0" destOrd="0" presId="urn:microsoft.com/office/officeart/2008/layout/LinedList"/>
    <dgm:cxn modelId="{60C275E8-3789-400B-AEDA-D93A6893EFD5}" type="presParOf" srcId="{D24DFE8A-2698-471B-97EA-11B654F94619}" destId="{5D802889-BDE7-41AB-B989-7A6E2379E7AD}" srcOrd="1" destOrd="0" presId="urn:microsoft.com/office/officeart/2008/layout/LinedList"/>
    <dgm:cxn modelId="{2FA596A8-1541-49F2-A6C1-6FBFB26DB689}" type="presParOf" srcId="{6B9ED381-117F-4FCE-82EB-78A85776F04C}" destId="{BD29AA48-0FCD-4AC2-8773-002CE2EFA671}" srcOrd="16" destOrd="0" presId="urn:microsoft.com/office/officeart/2008/layout/LinedList"/>
    <dgm:cxn modelId="{E003BC89-1903-440C-9D86-B922D13746AF}" type="presParOf" srcId="{6B9ED381-117F-4FCE-82EB-78A85776F04C}" destId="{F338D8C3-FD49-46F4-A905-25415D1E351E}" srcOrd="17" destOrd="0" presId="urn:microsoft.com/office/officeart/2008/layout/LinedList"/>
    <dgm:cxn modelId="{62B69F0F-330B-414D-8B08-B8D698B68444}" type="presParOf" srcId="{F338D8C3-FD49-46F4-A905-25415D1E351E}" destId="{A70A3FD4-1BFD-4194-A4B5-7BD73DD57AD0}" srcOrd="0" destOrd="0" presId="urn:microsoft.com/office/officeart/2008/layout/LinedList"/>
    <dgm:cxn modelId="{81E7C062-DF0F-4D53-8699-D472B89D185B}" type="presParOf" srcId="{F338D8C3-FD49-46F4-A905-25415D1E351E}" destId="{850937F5-F4FF-471A-BCE0-9ADA11031524}" srcOrd="1" destOrd="0" presId="urn:microsoft.com/office/officeart/2008/layout/LinedList"/>
    <dgm:cxn modelId="{CE293086-B7C4-45CC-90FF-5B169A27DC6D}" type="presParOf" srcId="{6B9ED381-117F-4FCE-82EB-78A85776F04C}" destId="{B2E2D908-DBA4-4322-ADCF-77E2A3F73C30}" srcOrd="18" destOrd="0" presId="urn:microsoft.com/office/officeart/2008/layout/LinedList"/>
    <dgm:cxn modelId="{6732E98C-5406-4E22-9005-6DECE16BAF1C}" type="presParOf" srcId="{6B9ED381-117F-4FCE-82EB-78A85776F04C}" destId="{D5B96BA1-EFC4-4202-A055-3E1911F2FC97}" srcOrd="19" destOrd="0" presId="urn:microsoft.com/office/officeart/2008/layout/LinedList"/>
    <dgm:cxn modelId="{9CCBFA59-E52C-422D-A3C7-7F0E1C95BE1B}" type="presParOf" srcId="{D5B96BA1-EFC4-4202-A055-3E1911F2FC97}" destId="{86990057-907C-4492-BA1C-19C9EC6DB65A}" srcOrd="0" destOrd="0" presId="urn:microsoft.com/office/officeart/2008/layout/LinedList"/>
    <dgm:cxn modelId="{13377789-35DF-40BE-B34A-EAC1A3E10CD8}" type="presParOf" srcId="{D5B96BA1-EFC4-4202-A055-3E1911F2FC97}" destId="{C5BFC96D-FB9E-456A-BAF8-A98F7C5D1477}" srcOrd="1" destOrd="0" presId="urn:microsoft.com/office/officeart/2008/layout/LinedList"/>
    <dgm:cxn modelId="{D00206A2-8497-4F98-88BA-5563BB3BC105}" type="presParOf" srcId="{6B9ED381-117F-4FCE-82EB-78A85776F04C}" destId="{8E517B6C-3B68-4E2A-8B7C-FFEB2BEDE702}" srcOrd="20" destOrd="0" presId="urn:microsoft.com/office/officeart/2008/layout/LinedList"/>
    <dgm:cxn modelId="{6C025C38-E98E-47A2-9A07-C660880E2795}" type="presParOf" srcId="{6B9ED381-117F-4FCE-82EB-78A85776F04C}" destId="{5CDF7A58-C0EB-43B2-8AA5-60CAC4B57121}" srcOrd="21" destOrd="0" presId="urn:microsoft.com/office/officeart/2008/layout/LinedList"/>
    <dgm:cxn modelId="{2E8C4398-073F-4A4E-85AF-B159D4DE548F}" type="presParOf" srcId="{5CDF7A58-C0EB-43B2-8AA5-60CAC4B57121}" destId="{B18BBDA4-233A-48EA-9985-2A9A925A8F40}" srcOrd="0" destOrd="0" presId="urn:microsoft.com/office/officeart/2008/layout/LinedList"/>
    <dgm:cxn modelId="{85ACEC02-9366-4F5E-B3AE-E75D66884EF0}" type="presParOf" srcId="{5CDF7A58-C0EB-43B2-8AA5-60CAC4B57121}" destId="{9460CA8E-F703-49CD-AEE4-C1821965114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B97A1D-908C-4809-903F-20394D489C0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CBC50D2-4DC9-474C-A068-EB0C24581391}">
      <dgm:prSet/>
      <dgm:spPr/>
      <dgm:t>
        <a:bodyPr/>
        <a:lstStyle/>
        <a:p>
          <a:r>
            <a:rPr lang="en-US" dirty="0">
              <a:latin typeface="+mj-lt"/>
            </a:rPr>
            <a:t>Evenly distribute and balance the population of the precincts </a:t>
          </a:r>
        </a:p>
      </dgm:t>
    </dgm:pt>
    <dgm:pt modelId="{86649F1A-34B6-4932-88EE-B28C06B0C29F}" type="parTrans" cxnId="{A4380AFC-A713-4A18-A89E-187B8B302B92}">
      <dgm:prSet/>
      <dgm:spPr/>
      <dgm:t>
        <a:bodyPr/>
        <a:lstStyle/>
        <a:p>
          <a:endParaRPr lang="en-US"/>
        </a:p>
      </dgm:t>
    </dgm:pt>
    <dgm:pt modelId="{6371FCEF-408D-4242-AB1C-C7F2AB92AAB7}" type="sibTrans" cxnId="{A4380AFC-A713-4A18-A89E-187B8B302B92}">
      <dgm:prSet/>
      <dgm:spPr/>
      <dgm:t>
        <a:bodyPr/>
        <a:lstStyle/>
        <a:p>
          <a:endParaRPr lang="en-US"/>
        </a:p>
      </dgm:t>
    </dgm:pt>
    <dgm:pt modelId="{4E4E0186-365D-4228-9958-C2CAAC173A6D}">
      <dgm:prSet/>
      <dgm:spPr/>
      <dgm:t>
        <a:bodyPr/>
        <a:lstStyle/>
        <a:p>
          <a:r>
            <a:rPr lang="en-US" dirty="0">
              <a:latin typeface="+mj-lt"/>
            </a:rPr>
            <a:t>Ensure equal representation by Town Meeting Members</a:t>
          </a:r>
        </a:p>
      </dgm:t>
    </dgm:pt>
    <dgm:pt modelId="{9EF893F2-68B6-4756-A4BF-220BC5230558}" type="parTrans" cxnId="{DA101EF5-9B40-44BB-A0BF-2CDC4EE80C53}">
      <dgm:prSet/>
      <dgm:spPr/>
      <dgm:t>
        <a:bodyPr/>
        <a:lstStyle/>
        <a:p>
          <a:endParaRPr lang="en-US"/>
        </a:p>
      </dgm:t>
    </dgm:pt>
    <dgm:pt modelId="{FAB480F0-FFBF-4EB2-8FFF-2B1C0F2A6E9E}" type="sibTrans" cxnId="{DA101EF5-9B40-44BB-A0BF-2CDC4EE80C53}">
      <dgm:prSet/>
      <dgm:spPr/>
      <dgm:t>
        <a:bodyPr/>
        <a:lstStyle/>
        <a:p>
          <a:endParaRPr lang="en-US"/>
        </a:p>
      </dgm:t>
    </dgm:pt>
    <dgm:pt modelId="{057D57D1-5508-4C9E-BE47-C614B82DA391}">
      <dgm:prSet/>
      <dgm:spPr/>
      <dgm:t>
        <a:bodyPr/>
        <a:lstStyle/>
        <a:p>
          <a:r>
            <a:rPr lang="en-US" dirty="0">
              <a:latin typeface="+mj-lt"/>
            </a:rPr>
            <a:t>Considering the neighborhoods, and geographic dividing lines</a:t>
          </a:r>
        </a:p>
      </dgm:t>
    </dgm:pt>
    <dgm:pt modelId="{D72C4583-F195-4E95-B5A0-2E7A79A2144C}" type="parTrans" cxnId="{C45B4A80-281C-4928-B5DD-FB343864739C}">
      <dgm:prSet/>
      <dgm:spPr/>
      <dgm:t>
        <a:bodyPr/>
        <a:lstStyle/>
        <a:p>
          <a:endParaRPr lang="en-US"/>
        </a:p>
      </dgm:t>
    </dgm:pt>
    <dgm:pt modelId="{B7657AFE-FE61-4ECC-A1E7-E3C3C7E5CEA8}" type="sibTrans" cxnId="{C45B4A80-281C-4928-B5DD-FB343864739C}">
      <dgm:prSet/>
      <dgm:spPr/>
      <dgm:t>
        <a:bodyPr/>
        <a:lstStyle/>
        <a:p>
          <a:endParaRPr lang="en-US"/>
        </a:p>
      </dgm:t>
    </dgm:pt>
    <dgm:pt modelId="{109D4CD5-2A4B-472E-A26E-D1B681FE97E1}" type="pres">
      <dgm:prSet presAssocID="{78B97A1D-908C-4809-903F-20394D489C0C}" presName="vert0" presStyleCnt="0">
        <dgm:presLayoutVars>
          <dgm:dir/>
          <dgm:animOne val="branch"/>
          <dgm:animLvl val="lvl"/>
        </dgm:presLayoutVars>
      </dgm:prSet>
      <dgm:spPr/>
    </dgm:pt>
    <dgm:pt modelId="{3472AA62-7E75-40D0-BEA9-7112B25A16AC}" type="pres">
      <dgm:prSet presAssocID="{DCBC50D2-4DC9-474C-A068-EB0C24581391}" presName="thickLine" presStyleLbl="alignNode1" presStyleIdx="0" presStyleCnt="3"/>
      <dgm:spPr/>
    </dgm:pt>
    <dgm:pt modelId="{02626F3F-DD5B-4F8B-991A-F63B950BF005}" type="pres">
      <dgm:prSet presAssocID="{DCBC50D2-4DC9-474C-A068-EB0C24581391}" presName="horz1" presStyleCnt="0"/>
      <dgm:spPr/>
    </dgm:pt>
    <dgm:pt modelId="{7E412529-5F7E-4529-B8B9-95E9396A48BE}" type="pres">
      <dgm:prSet presAssocID="{DCBC50D2-4DC9-474C-A068-EB0C24581391}" presName="tx1" presStyleLbl="revTx" presStyleIdx="0" presStyleCnt="3"/>
      <dgm:spPr/>
    </dgm:pt>
    <dgm:pt modelId="{6D76FC55-661C-4499-B0BA-4F8DBB0A2B19}" type="pres">
      <dgm:prSet presAssocID="{DCBC50D2-4DC9-474C-A068-EB0C24581391}" presName="vert1" presStyleCnt="0"/>
      <dgm:spPr/>
    </dgm:pt>
    <dgm:pt modelId="{724C0B03-A62C-4FC8-9656-3EB5AA7A576A}" type="pres">
      <dgm:prSet presAssocID="{4E4E0186-365D-4228-9958-C2CAAC173A6D}" presName="thickLine" presStyleLbl="alignNode1" presStyleIdx="1" presStyleCnt="3"/>
      <dgm:spPr/>
    </dgm:pt>
    <dgm:pt modelId="{BCD00C06-C125-4EC7-AB49-97D1A64A7C3D}" type="pres">
      <dgm:prSet presAssocID="{4E4E0186-365D-4228-9958-C2CAAC173A6D}" presName="horz1" presStyleCnt="0"/>
      <dgm:spPr/>
    </dgm:pt>
    <dgm:pt modelId="{20F82AC6-E1F9-46B8-A937-A35251182FED}" type="pres">
      <dgm:prSet presAssocID="{4E4E0186-365D-4228-9958-C2CAAC173A6D}" presName="tx1" presStyleLbl="revTx" presStyleIdx="1" presStyleCnt="3"/>
      <dgm:spPr/>
    </dgm:pt>
    <dgm:pt modelId="{CE70568C-5055-4961-BE04-BEBE22222168}" type="pres">
      <dgm:prSet presAssocID="{4E4E0186-365D-4228-9958-C2CAAC173A6D}" presName="vert1" presStyleCnt="0"/>
      <dgm:spPr/>
    </dgm:pt>
    <dgm:pt modelId="{B95BD356-B315-492A-B8A6-B404FD462759}" type="pres">
      <dgm:prSet presAssocID="{057D57D1-5508-4C9E-BE47-C614B82DA391}" presName="thickLine" presStyleLbl="alignNode1" presStyleIdx="2" presStyleCnt="3"/>
      <dgm:spPr/>
    </dgm:pt>
    <dgm:pt modelId="{7B283A52-4BF7-479D-A775-A6903CE634CF}" type="pres">
      <dgm:prSet presAssocID="{057D57D1-5508-4C9E-BE47-C614B82DA391}" presName="horz1" presStyleCnt="0"/>
      <dgm:spPr/>
    </dgm:pt>
    <dgm:pt modelId="{BDE274D1-53FC-49F2-A756-C5D0AA0A5559}" type="pres">
      <dgm:prSet presAssocID="{057D57D1-5508-4C9E-BE47-C614B82DA391}" presName="tx1" presStyleLbl="revTx" presStyleIdx="2" presStyleCnt="3"/>
      <dgm:spPr/>
    </dgm:pt>
    <dgm:pt modelId="{DCA4DFAA-8A59-4C7A-9F60-89977FD18D39}" type="pres">
      <dgm:prSet presAssocID="{057D57D1-5508-4C9E-BE47-C614B82DA391}" presName="vert1" presStyleCnt="0"/>
      <dgm:spPr/>
    </dgm:pt>
  </dgm:ptLst>
  <dgm:cxnLst>
    <dgm:cxn modelId="{B142426B-6CA0-42A8-9E32-E88C209F8304}" type="presOf" srcId="{DCBC50D2-4DC9-474C-A068-EB0C24581391}" destId="{7E412529-5F7E-4529-B8B9-95E9396A48BE}" srcOrd="0" destOrd="0" presId="urn:microsoft.com/office/officeart/2008/layout/LinedList"/>
    <dgm:cxn modelId="{0E18476C-A0DD-4F49-B2C5-EE123ED85A48}" type="presOf" srcId="{057D57D1-5508-4C9E-BE47-C614B82DA391}" destId="{BDE274D1-53FC-49F2-A756-C5D0AA0A5559}" srcOrd="0" destOrd="0" presId="urn:microsoft.com/office/officeart/2008/layout/LinedList"/>
    <dgm:cxn modelId="{CB9B2453-D79E-47E5-B477-268B12B765ED}" type="presOf" srcId="{4E4E0186-365D-4228-9958-C2CAAC173A6D}" destId="{20F82AC6-E1F9-46B8-A937-A35251182FED}" srcOrd="0" destOrd="0" presId="urn:microsoft.com/office/officeart/2008/layout/LinedList"/>
    <dgm:cxn modelId="{C45B4A80-281C-4928-B5DD-FB343864739C}" srcId="{78B97A1D-908C-4809-903F-20394D489C0C}" destId="{057D57D1-5508-4C9E-BE47-C614B82DA391}" srcOrd="2" destOrd="0" parTransId="{D72C4583-F195-4E95-B5A0-2E7A79A2144C}" sibTransId="{B7657AFE-FE61-4ECC-A1E7-E3C3C7E5CEA8}"/>
    <dgm:cxn modelId="{75D57CE0-E55D-4F85-B9C7-26BF6E2698AD}" type="presOf" srcId="{78B97A1D-908C-4809-903F-20394D489C0C}" destId="{109D4CD5-2A4B-472E-A26E-D1B681FE97E1}" srcOrd="0" destOrd="0" presId="urn:microsoft.com/office/officeart/2008/layout/LinedList"/>
    <dgm:cxn modelId="{DA101EF5-9B40-44BB-A0BF-2CDC4EE80C53}" srcId="{78B97A1D-908C-4809-903F-20394D489C0C}" destId="{4E4E0186-365D-4228-9958-C2CAAC173A6D}" srcOrd="1" destOrd="0" parTransId="{9EF893F2-68B6-4756-A4BF-220BC5230558}" sibTransId="{FAB480F0-FFBF-4EB2-8FFF-2B1C0F2A6E9E}"/>
    <dgm:cxn modelId="{A4380AFC-A713-4A18-A89E-187B8B302B92}" srcId="{78B97A1D-908C-4809-903F-20394D489C0C}" destId="{DCBC50D2-4DC9-474C-A068-EB0C24581391}" srcOrd="0" destOrd="0" parTransId="{86649F1A-34B6-4932-88EE-B28C06B0C29F}" sibTransId="{6371FCEF-408D-4242-AB1C-C7F2AB92AAB7}"/>
    <dgm:cxn modelId="{CC03988A-CAEC-4580-B6FE-D13901631EAE}" type="presParOf" srcId="{109D4CD5-2A4B-472E-A26E-D1B681FE97E1}" destId="{3472AA62-7E75-40D0-BEA9-7112B25A16AC}" srcOrd="0" destOrd="0" presId="urn:microsoft.com/office/officeart/2008/layout/LinedList"/>
    <dgm:cxn modelId="{9DE5B890-9A4E-469E-9FF4-F699B7C11603}" type="presParOf" srcId="{109D4CD5-2A4B-472E-A26E-D1B681FE97E1}" destId="{02626F3F-DD5B-4F8B-991A-F63B950BF005}" srcOrd="1" destOrd="0" presId="urn:microsoft.com/office/officeart/2008/layout/LinedList"/>
    <dgm:cxn modelId="{9F151B0F-2CD2-46D9-88DC-D17E71B18DCD}" type="presParOf" srcId="{02626F3F-DD5B-4F8B-991A-F63B950BF005}" destId="{7E412529-5F7E-4529-B8B9-95E9396A48BE}" srcOrd="0" destOrd="0" presId="urn:microsoft.com/office/officeart/2008/layout/LinedList"/>
    <dgm:cxn modelId="{B2E03326-B2BC-4BE8-9D9F-9B02D5B8068A}" type="presParOf" srcId="{02626F3F-DD5B-4F8B-991A-F63B950BF005}" destId="{6D76FC55-661C-4499-B0BA-4F8DBB0A2B19}" srcOrd="1" destOrd="0" presId="urn:microsoft.com/office/officeart/2008/layout/LinedList"/>
    <dgm:cxn modelId="{BA4629E7-6E49-42CA-B082-3CFEF49E79EB}" type="presParOf" srcId="{109D4CD5-2A4B-472E-A26E-D1B681FE97E1}" destId="{724C0B03-A62C-4FC8-9656-3EB5AA7A576A}" srcOrd="2" destOrd="0" presId="urn:microsoft.com/office/officeart/2008/layout/LinedList"/>
    <dgm:cxn modelId="{A696E3D3-2B70-4DE7-A090-DA009CBEA134}" type="presParOf" srcId="{109D4CD5-2A4B-472E-A26E-D1B681FE97E1}" destId="{BCD00C06-C125-4EC7-AB49-97D1A64A7C3D}" srcOrd="3" destOrd="0" presId="urn:microsoft.com/office/officeart/2008/layout/LinedList"/>
    <dgm:cxn modelId="{806851DA-05A0-47D4-A5AA-B262B322BC31}" type="presParOf" srcId="{BCD00C06-C125-4EC7-AB49-97D1A64A7C3D}" destId="{20F82AC6-E1F9-46B8-A937-A35251182FED}" srcOrd="0" destOrd="0" presId="urn:microsoft.com/office/officeart/2008/layout/LinedList"/>
    <dgm:cxn modelId="{DC8A6832-6355-47A0-A5B8-93BC491ED792}" type="presParOf" srcId="{BCD00C06-C125-4EC7-AB49-97D1A64A7C3D}" destId="{CE70568C-5055-4961-BE04-BEBE22222168}" srcOrd="1" destOrd="0" presId="urn:microsoft.com/office/officeart/2008/layout/LinedList"/>
    <dgm:cxn modelId="{B39F9ED8-2271-4826-A882-83C9A4E44E7D}" type="presParOf" srcId="{109D4CD5-2A4B-472E-A26E-D1B681FE97E1}" destId="{B95BD356-B315-492A-B8A6-B404FD462759}" srcOrd="4" destOrd="0" presId="urn:microsoft.com/office/officeart/2008/layout/LinedList"/>
    <dgm:cxn modelId="{1B37223D-D4B1-4CCE-9259-A7ECDF602DE0}" type="presParOf" srcId="{109D4CD5-2A4B-472E-A26E-D1B681FE97E1}" destId="{7B283A52-4BF7-479D-A775-A6903CE634CF}" srcOrd="5" destOrd="0" presId="urn:microsoft.com/office/officeart/2008/layout/LinedList"/>
    <dgm:cxn modelId="{ACBBC49E-9C53-4E15-B1CD-33219EA0370E}" type="presParOf" srcId="{7B283A52-4BF7-479D-A775-A6903CE634CF}" destId="{BDE274D1-53FC-49F2-A756-C5D0AA0A5559}" srcOrd="0" destOrd="0" presId="urn:microsoft.com/office/officeart/2008/layout/LinedList"/>
    <dgm:cxn modelId="{182745CA-A968-44DF-AE4E-DD5CBACD0916}" type="presParOf" srcId="{7B283A52-4BF7-479D-A775-A6903CE634CF}" destId="{DCA4DFAA-8A59-4C7A-9F60-89977FD18D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704DD3-99D1-4EB3-A614-31F7CFBCB26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E0DE4D1-6275-4A2E-97DF-DE5DB2DDD31B}">
      <dgm:prSet custT="1"/>
      <dgm:spPr/>
      <dgm:t>
        <a:bodyPr/>
        <a:lstStyle/>
        <a:p>
          <a:r>
            <a:rPr lang="en-US" sz="2400" dirty="0">
              <a:latin typeface="+mj-lt"/>
            </a:rPr>
            <a:t>Census identified blocks cannot be split and the census numbers are the only ones that may be used.</a:t>
          </a:r>
        </a:p>
      </dgm:t>
    </dgm:pt>
    <dgm:pt modelId="{D7B5B3CE-67F5-4BD3-87C2-668928954A0F}" type="parTrans" cxnId="{16D05F75-24A4-46B0-A219-E71C0E3324E7}">
      <dgm:prSet/>
      <dgm:spPr/>
      <dgm:t>
        <a:bodyPr/>
        <a:lstStyle/>
        <a:p>
          <a:endParaRPr lang="en-US"/>
        </a:p>
      </dgm:t>
    </dgm:pt>
    <dgm:pt modelId="{F88330D1-394A-4FF7-8B4B-0964E9688B9A}" type="sibTrans" cxnId="{16D05F75-24A4-46B0-A219-E71C0E3324E7}">
      <dgm:prSet/>
      <dgm:spPr/>
      <dgm:t>
        <a:bodyPr/>
        <a:lstStyle/>
        <a:p>
          <a:endParaRPr lang="en-US"/>
        </a:p>
      </dgm:t>
    </dgm:pt>
    <dgm:pt modelId="{6B459847-10FE-46F6-A63E-08623ADAB1E6}">
      <dgm:prSet custT="1"/>
      <dgm:spPr/>
      <dgm:t>
        <a:bodyPr/>
        <a:lstStyle/>
        <a:p>
          <a:r>
            <a:rPr lang="en-US" sz="2400" dirty="0">
              <a:latin typeface="+mj-lt"/>
            </a:rPr>
            <a:t>Every precinct’s population must ultimately be within five percent (5%) range provided of the target precinct population for that town as established by the State. If a Town’s precincts do not fall within the target range, “</a:t>
          </a:r>
          <a:r>
            <a:rPr lang="en-US" sz="2400" dirty="0" err="1">
              <a:latin typeface="+mj-lt"/>
            </a:rPr>
            <a:t>reprecincting</a:t>
          </a:r>
          <a:r>
            <a:rPr lang="en-US" sz="2400" dirty="0">
              <a:latin typeface="+mj-lt"/>
            </a:rPr>
            <a:t>” consisting of redrawing the precinct lines, is required.</a:t>
          </a:r>
        </a:p>
      </dgm:t>
    </dgm:pt>
    <dgm:pt modelId="{B10646B4-CD7A-4559-BC98-9F8DC7C13708}" type="parTrans" cxnId="{F570858E-0A8B-483C-BDF7-1735771D1C6F}">
      <dgm:prSet/>
      <dgm:spPr/>
      <dgm:t>
        <a:bodyPr/>
        <a:lstStyle/>
        <a:p>
          <a:endParaRPr lang="en-US"/>
        </a:p>
      </dgm:t>
    </dgm:pt>
    <dgm:pt modelId="{AD81CB55-A258-4D2B-B19B-42E163AFF98B}" type="sibTrans" cxnId="{F570858E-0A8B-483C-BDF7-1735771D1C6F}">
      <dgm:prSet/>
      <dgm:spPr/>
      <dgm:t>
        <a:bodyPr/>
        <a:lstStyle/>
        <a:p>
          <a:endParaRPr lang="en-US"/>
        </a:p>
      </dgm:t>
    </dgm:pt>
    <dgm:pt modelId="{BC6EABAD-5235-4CCD-8505-5413DFB3B879}">
      <dgm:prSet custT="1"/>
      <dgm:spPr/>
      <dgm:t>
        <a:bodyPr/>
        <a:lstStyle/>
        <a:p>
          <a:r>
            <a:rPr lang="en-US" sz="2400" dirty="0">
              <a:latin typeface="+mj-lt"/>
            </a:rPr>
            <a:t>No precinct may contain more than 4,000 residents/inhabitants.</a:t>
          </a:r>
        </a:p>
      </dgm:t>
    </dgm:pt>
    <dgm:pt modelId="{D7AC0A0B-6E86-41DB-910B-161D7DEC570C}" type="parTrans" cxnId="{D219A333-BCCF-4718-B914-8AEDD83C094F}">
      <dgm:prSet/>
      <dgm:spPr/>
      <dgm:t>
        <a:bodyPr/>
        <a:lstStyle/>
        <a:p>
          <a:endParaRPr lang="en-US"/>
        </a:p>
      </dgm:t>
    </dgm:pt>
    <dgm:pt modelId="{40BC0954-DA8C-45EF-9E45-8811780FF4A1}" type="sibTrans" cxnId="{D219A333-BCCF-4718-B914-8AEDD83C094F}">
      <dgm:prSet/>
      <dgm:spPr/>
      <dgm:t>
        <a:bodyPr/>
        <a:lstStyle/>
        <a:p>
          <a:endParaRPr lang="en-US"/>
        </a:p>
      </dgm:t>
    </dgm:pt>
    <dgm:pt modelId="{03E74414-D69D-4032-B3F5-FEEDA41BC074}" type="pres">
      <dgm:prSet presAssocID="{47704DD3-99D1-4EB3-A614-31F7CFBCB26E}" presName="vert0" presStyleCnt="0">
        <dgm:presLayoutVars>
          <dgm:dir/>
          <dgm:animOne val="branch"/>
          <dgm:animLvl val="lvl"/>
        </dgm:presLayoutVars>
      </dgm:prSet>
      <dgm:spPr/>
    </dgm:pt>
    <dgm:pt modelId="{C0E462AE-039A-4BCA-8FA2-A69C7A2ABB0B}" type="pres">
      <dgm:prSet presAssocID="{2E0DE4D1-6275-4A2E-97DF-DE5DB2DDD31B}" presName="thickLine" presStyleLbl="alignNode1" presStyleIdx="0" presStyleCnt="3"/>
      <dgm:spPr/>
    </dgm:pt>
    <dgm:pt modelId="{AEFB30D2-7152-44F2-8F20-7BDFFCEA6228}" type="pres">
      <dgm:prSet presAssocID="{2E0DE4D1-6275-4A2E-97DF-DE5DB2DDD31B}" presName="horz1" presStyleCnt="0"/>
      <dgm:spPr/>
    </dgm:pt>
    <dgm:pt modelId="{95C0F0FE-2BC5-4879-B0E3-1726FA043534}" type="pres">
      <dgm:prSet presAssocID="{2E0DE4D1-6275-4A2E-97DF-DE5DB2DDD31B}" presName="tx1" presStyleLbl="revTx" presStyleIdx="0" presStyleCnt="3" custScaleY="40896"/>
      <dgm:spPr/>
    </dgm:pt>
    <dgm:pt modelId="{51138E3B-2F84-4DED-AAFF-E2BCA034B5D5}" type="pres">
      <dgm:prSet presAssocID="{2E0DE4D1-6275-4A2E-97DF-DE5DB2DDD31B}" presName="vert1" presStyleCnt="0"/>
      <dgm:spPr/>
    </dgm:pt>
    <dgm:pt modelId="{E05FA1BE-88EC-41D3-BFF6-EE18B0ADC306}" type="pres">
      <dgm:prSet presAssocID="{6B459847-10FE-46F6-A63E-08623ADAB1E6}" presName="thickLine" presStyleLbl="alignNode1" presStyleIdx="1" presStyleCnt="3"/>
      <dgm:spPr/>
    </dgm:pt>
    <dgm:pt modelId="{75FDF9F8-DE2E-4375-B775-5F676FCC48B2}" type="pres">
      <dgm:prSet presAssocID="{6B459847-10FE-46F6-A63E-08623ADAB1E6}" presName="horz1" presStyleCnt="0"/>
      <dgm:spPr/>
    </dgm:pt>
    <dgm:pt modelId="{D08AE5E7-3C4F-4E16-807D-7FBDEFC04711}" type="pres">
      <dgm:prSet presAssocID="{6B459847-10FE-46F6-A63E-08623ADAB1E6}" presName="tx1" presStyleLbl="revTx" presStyleIdx="1" presStyleCnt="3"/>
      <dgm:spPr/>
    </dgm:pt>
    <dgm:pt modelId="{0B33BF30-3D7E-4402-B924-B32379424383}" type="pres">
      <dgm:prSet presAssocID="{6B459847-10FE-46F6-A63E-08623ADAB1E6}" presName="vert1" presStyleCnt="0"/>
      <dgm:spPr/>
    </dgm:pt>
    <dgm:pt modelId="{D3DD1438-B09E-4394-8CFC-C9F451ACE165}" type="pres">
      <dgm:prSet presAssocID="{BC6EABAD-5235-4CCD-8505-5413DFB3B879}" presName="thickLine" presStyleLbl="alignNode1" presStyleIdx="2" presStyleCnt="3"/>
      <dgm:spPr/>
    </dgm:pt>
    <dgm:pt modelId="{4FED82ED-2F88-4911-B221-9FCAF124C8CE}" type="pres">
      <dgm:prSet presAssocID="{BC6EABAD-5235-4CCD-8505-5413DFB3B879}" presName="horz1" presStyleCnt="0"/>
      <dgm:spPr/>
    </dgm:pt>
    <dgm:pt modelId="{DF50CB75-67E3-42DA-A762-B14D3E65DEC9}" type="pres">
      <dgm:prSet presAssocID="{BC6EABAD-5235-4CCD-8505-5413DFB3B879}" presName="tx1" presStyleLbl="revTx" presStyleIdx="2" presStyleCnt="3" custScaleY="32186"/>
      <dgm:spPr/>
    </dgm:pt>
    <dgm:pt modelId="{0A8CDF55-9D0F-4175-8BC1-55106366FBE0}" type="pres">
      <dgm:prSet presAssocID="{BC6EABAD-5235-4CCD-8505-5413DFB3B879}" presName="vert1" presStyleCnt="0"/>
      <dgm:spPr/>
    </dgm:pt>
  </dgm:ptLst>
  <dgm:cxnLst>
    <dgm:cxn modelId="{ECA86B0E-4953-45DF-AF79-CEAB739D4D57}" type="presOf" srcId="{2E0DE4D1-6275-4A2E-97DF-DE5DB2DDD31B}" destId="{95C0F0FE-2BC5-4879-B0E3-1726FA043534}" srcOrd="0" destOrd="0" presId="urn:microsoft.com/office/officeart/2008/layout/LinedList"/>
    <dgm:cxn modelId="{D219A333-BCCF-4718-B914-8AEDD83C094F}" srcId="{47704DD3-99D1-4EB3-A614-31F7CFBCB26E}" destId="{BC6EABAD-5235-4CCD-8505-5413DFB3B879}" srcOrd="2" destOrd="0" parTransId="{D7AC0A0B-6E86-41DB-910B-161D7DEC570C}" sibTransId="{40BC0954-DA8C-45EF-9E45-8811780FF4A1}"/>
    <dgm:cxn modelId="{45AF324B-CF52-4865-9E6B-65A90000B71A}" type="presOf" srcId="{6B459847-10FE-46F6-A63E-08623ADAB1E6}" destId="{D08AE5E7-3C4F-4E16-807D-7FBDEFC04711}" srcOrd="0" destOrd="0" presId="urn:microsoft.com/office/officeart/2008/layout/LinedList"/>
    <dgm:cxn modelId="{16D05F75-24A4-46B0-A219-E71C0E3324E7}" srcId="{47704DD3-99D1-4EB3-A614-31F7CFBCB26E}" destId="{2E0DE4D1-6275-4A2E-97DF-DE5DB2DDD31B}" srcOrd="0" destOrd="0" parTransId="{D7B5B3CE-67F5-4BD3-87C2-668928954A0F}" sibTransId="{F88330D1-394A-4FF7-8B4B-0964E9688B9A}"/>
    <dgm:cxn modelId="{28625575-F65D-49A4-98FC-3CB1538663F2}" type="presOf" srcId="{BC6EABAD-5235-4CCD-8505-5413DFB3B879}" destId="{DF50CB75-67E3-42DA-A762-B14D3E65DEC9}" srcOrd="0" destOrd="0" presId="urn:microsoft.com/office/officeart/2008/layout/LinedList"/>
    <dgm:cxn modelId="{F570858E-0A8B-483C-BDF7-1735771D1C6F}" srcId="{47704DD3-99D1-4EB3-A614-31F7CFBCB26E}" destId="{6B459847-10FE-46F6-A63E-08623ADAB1E6}" srcOrd="1" destOrd="0" parTransId="{B10646B4-CD7A-4559-BC98-9F8DC7C13708}" sibTransId="{AD81CB55-A258-4D2B-B19B-42E163AFF98B}"/>
    <dgm:cxn modelId="{FB380890-0991-4BCC-AD8B-70A6116F248C}" type="presOf" srcId="{47704DD3-99D1-4EB3-A614-31F7CFBCB26E}" destId="{03E74414-D69D-4032-B3F5-FEEDA41BC074}" srcOrd="0" destOrd="0" presId="urn:microsoft.com/office/officeart/2008/layout/LinedList"/>
    <dgm:cxn modelId="{D8FBF233-384C-4F5E-9F4F-5730A1ACC225}" type="presParOf" srcId="{03E74414-D69D-4032-B3F5-FEEDA41BC074}" destId="{C0E462AE-039A-4BCA-8FA2-A69C7A2ABB0B}" srcOrd="0" destOrd="0" presId="urn:microsoft.com/office/officeart/2008/layout/LinedList"/>
    <dgm:cxn modelId="{2AF2B5C6-E73F-4A22-8434-FD87E6A04FE0}" type="presParOf" srcId="{03E74414-D69D-4032-B3F5-FEEDA41BC074}" destId="{AEFB30D2-7152-44F2-8F20-7BDFFCEA6228}" srcOrd="1" destOrd="0" presId="urn:microsoft.com/office/officeart/2008/layout/LinedList"/>
    <dgm:cxn modelId="{5D756285-E508-4D77-9918-FA835C8FCB3D}" type="presParOf" srcId="{AEFB30D2-7152-44F2-8F20-7BDFFCEA6228}" destId="{95C0F0FE-2BC5-4879-B0E3-1726FA043534}" srcOrd="0" destOrd="0" presId="urn:microsoft.com/office/officeart/2008/layout/LinedList"/>
    <dgm:cxn modelId="{CD73E320-628F-4D67-8CE6-5576F2E2037E}" type="presParOf" srcId="{AEFB30D2-7152-44F2-8F20-7BDFFCEA6228}" destId="{51138E3B-2F84-4DED-AAFF-E2BCA034B5D5}" srcOrd="1" destOrd="0" presId="urn:microsoft.com/office/officeart/2008/layout/LinedList"/>
    <dgm:cxn modelId="{F9E49672-495B-45AF-872E-45B308901CB6}" type="presParOf" srcId="{03E74414-D69D-4032-B3F5-FEEDA41BC074}" destId="{E05FA1BE-88EC-41D3-BFF6-EE18B0ADC306}" srcOrd="2" destOrd="0" presId="urn:microsoft.com/office/officeart/2008/layout/LinedList"/>
    <dgm:cxn modelId="{736494D4-8EDD-40F4-AE0A-645D7059CEAC}" type="presParOf" srcId="{03E74414-D69D-4032-B3F5-FEEDA41BC074}" destId="{75FDF9F8-DE2E-4375-B775-5F676FCC48B2}" srcOrd="3" destOrd="0" presId="urn:microsoft.com/office/officeart/2008/layout/LinedList"/>
    <dgm:cxn modelId="{B140EEB8-D794-4758-A55A-439AE3E8E078}" type="presParOf" srcId="{75FDF9F8-DE2E-4375-B775-5F676FCC48B2}" destId="{D08AE5E7-3C4F-4E16-807D-7FBDEFC04711}" srcOrd="0" destOrd="0" presId="urn:microsoft.com/office/officeart/2008/layout/LinedList"/>
    <dgm:cxn modelId="{4043F3E6-095A-4B7F-B679-D77E7A70758D}" type="presParOf" srcId="{75FDF9F8-DE2E-4375-B775-5F676FCC48B2}" destId="{0B33BF30-3D7E-4402-B924-B32379424383}" srcOrd="1" destOrd="0" presId="urn:microsoft.com/office/officeart/2008/layout/LinedList"/>
    <dgm:cxn modelId="{57B6CE95-44BD-42D9-94C6-B7B28994DE69}" type="presParOf" srcId="{03E74414-D69D-4032-B3F5-FEEDA41BC074}" destId="{D3DD1438-B09E-4394-8CFC-C9F451ACE165}" srcOrd="4" destOrd="0" presId="urn:microsoft.com/office/officeart/2008/layout/LinedList"/>
    <dgm:cxn modelId="{BC3F97F1-06C1-43AF-A369-5ADFC3A69592}" type="presParOf" srcId="{03E74414-D69D-4032-B3F5-FEEDA41BC074}" destId="{4FED82ED-2F88-4911-B221-9FCAF124C8CE}" srcOrd="5" destOrd="0" presId="urn:microsoft.com/office/officeart/2008/layout/LinedList"/>
    <dgm:cxn modelId="{DA2112A1-1CEE-4CF4-B203-A2276EC949DA}" type="presParOf" srcId="{4FED82ED-2F88-4911-B221-9FCAF124C8CE}" destId="{DF50CB75-67E3-42DA-A762-B14D3E65DEC9}" srcOrd="0" destOrd="0" presId="urn:microsoft.com/office/officeart/2008/layout/LinedList"/>
    <dgm:cxn modelId="{07F7B8BC-6E03-4ED2-A255-3FB7FECCF750}" type="presParOf" srcId="{4FED82ED-2F88-4911-B221-9FCAF124C8CE}" destId="{0A8CDF55-9D0F-4175-8BC1-55106366FB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E91AAD-9347-41E4-92AD-E9286396BF87}"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9C615C8E-6E6F-430C-96A4-6CA006A971AB}">
      <dgm:prSet/>
      <dgm:spPr/>
      <dgm:t>
        <a:bodyPr/>
        <a:lstStyle/>
        <a:p>
          <a:r>
            <a:rPr lang="en-US" dirty="0">
              <a:latin typeface="+mj-lt"/>
            </a:rPr>
            <a:t>Each new precinct must be “composed of compact and contiguous territory”</a:t>
          </a:r>
        </a:p>
      </dgm:t>
    </dgm:pt>
    <dgm:pt modelId="{D954BD84-9226-4D57-8909-51F942029D95}" type="parTrans" cxnId="{9D96AD48-2327-4999-A833-EF6578ECF98D}">
      <dgm:prSet/>
      <dgm:spPr/>
      <dgm:t>
        <a:bodyPr/>
        <a:lstStyle/>
        <a:p>
          <a:endParaRPr lang="en-US"/>
        </a:p>
      </dgm:t>
    </dgm:pt>
    <dgm:pt modelId="{2FC7A897-5286-403A-937A-9BEC94F68878}" type="sibTrans" cxnId="{9D96AD48-2327-4999-A833-EF6578ECF98D}">
      <dgm:prSet/>
      <dgm:spPr/>
      <dgm:t>
        <a:bodyPr/>
        <a:lstStyle/>
        <a:p>
          <a:endParaRPr lang="en-US"/>
        </a:p>
      </dgm:t>
    </dgm:pt>
    <dgm:pt modelId="{4574B545-FBF1-4717-A4F9-0274E14D43BA}">
      <dgm:prSet/>
      <dgm:spPr/>
      <dgm:t>
        <a:bodyPr/>
        <a:lstStyle/>
        <a:p>
          <a:r>
            <a:rPr lang="en-US" dirty="0">
              <a:latin typeface="+mj-lt"/>
            </a:rPr>
            <a:t>Precincts must be bounded by the center-line of streets or other well-defined boundaries such as streams or other bodies of water, railroad tracks, power lines or other clearly visible geographic figures</a:t>
          </a:r>
        </a:p>
      </dgm:t>
    </dgm:pt>
    <dgm:pt modelId="{B3F680C4-882C-4684-BB67-BD35F62D07D7}" type="parTrans" cxnId="{7579F9FD-23AD-4F47-BB37-4A9A7C588D67}">
      <dgm:prSet/>
      <dgm:spPr/>
      <dgm:t>
        <a:bodyPr/>
        <a:lstStyle/>
        <a:p>
          <a:endParaRPr lang="en-US"/>
        </a:p>
      </dgm:t>
    </dgm:pt>
    <dgm:pt modelId="{1CCE6261-4087-446F-A446-C8AD5F800E4E}" type="sibTrans" cxnId="{7579F9FD-23AD-4F47-BB37-4A9A7C588D67}">
      <dgm:prSet/>
      <dgm:spPr/>
      <dgm:t>
        <a:bodyPr/>
        <a:lstStyle/>
        <a:p>
          <a:endParaRPr lang="en-US"/>
        </a:p>
      </dgm:t>
    </dgm:pt>
    <dgm:pt modelId="{C602F5D1-D08D-440D-87AC-BBE4302E876D}">
      <dgm:prSet/>
      <dgm:spPr/>
      <dgm:t>
        <a:bodyPr/>
        <a:lstStyle/>
        <a:p>
          <a:r>
            <a:rPr lang="en-US" dirty="0">
              <a:latin typeface="+mj-lt"/>
            </a:rPr>
            <a:t>Every precinct’s population must be within five percent(5%) of the average precinct population for the town.</a:t>
          </a:r>
        </a:p>
      </dgm:t>
    </dgm:pt>
    <dgm:pt modelId="{A00991AA-047B-4FB8-B776-BCA59E26D46C}" type="parTrans" cxnId="{A28D72DE-627C-4980-93FF-7D607594BA4F}">
      <dgm:prSet/>
      <dgm:spPr/>
      <dgm:t>
        <a:bodyPr/>
        <a:lstStyle/>
        <a:p>
          <a:endParaRPr lang="en-US"/>
        </a:p>
      </dgm:t>
    </dgm:pt>
    <dgm:pt modelId="{79F226A7-7BCD-4711-ACDD-567947EA0A84}" type="sibTrans" cxnId="{A28D72DE-627C-4980-93FF-7D607594BA4F}">
      <dgm:prSet/>
      <dgm:spPr/>
      <dgm:t>
        <a:bodyPr/>
        <a:lstStyle/>
        <a:p>
          <a:endParaRPr lang="en-US"/>
        </a:p>
      </dgm:t>
    </dgm:pt>
    <dgm:pt modelId="{0FA2586B-FF40-4BF3-A84C-7BDF27B153C4}" type="pres">
      <dgm:prSet presAssocID="{09E91AAD-9347-41E4-92AD-E9286396BF87}" presName="vert0" presStyleCnt="0">
        <dgm:presLayoutVars>
          <dgm:dir/>
          <dgm:animOne val="branch"/>
          <dgm:animLvl val="lvl"/>
        </dgm:presLayoutVars>
      </dgm:prSet>
      <dgm:spPr/>
    </dgm:pt>
    <dgm:pt modelId="{CE0E975B-3CCB-4856-9A94-B98174651B54}" type="pres">
      <dgm:prSet presAssocID="{9C615C8E-6E6F-430C-96A4-6CA006A971AB}" presName="thickLine" presStyleLbl="alignNode1" presStyleIdx="0" presStyleCnt="3"/>
      <dgm:spPr/>
    </dgm:pt>
    <dgm:pt modelId="{FDC67BB5-4F87-4CD7-8AAC-5B874B4B8074}" type="pres">
      <dgm:prSet presAssocID="{9C615C8E-6E6F-430C-96A4-6CA006A971AB}" presName="horz1" presStyleCnt="0"/>
      <dgm:spPr/>
    </dgm:pt>
    <dgm:pt modelId="{133E79E8-38EA-4F9D-9A9C-C265471D2E59}" type="pres">
      <dgm:prSet presAssocID="{9C615C8E-6E6F-430C-96A4-6CA006A971AB}" presName="tx1" presStyleLbl="revTx" presStyleIdx="0" presStyleCnt="3"/>
      <dgm:spPr/>
    </dgm:pt>
    <dgm:pt modelId="{82D6BADB-8C58-4235-9380-EB088C17E74F}" type="pres">
      <dgm:prSet presAssocID="{9C615C8E-6E6F-430C-96A4-6CA006A971AB}" presName="vert1" presStyleCnt="0"/>
      <dgm:spPr/>
    </dgm:pt>
    <dgm:pt modelId="{71B2D8C9-5C3B-476C-922F-F7339DDC12D4}" type="pres">
      <dgm:prSet presAssocID="{4574B545-FBF1-4717-A4F9-0274E14D43BA}" presName="thickLine" presStyleLbl="alignNode1" presStyleIdx="1" presStyleCnt="3"/>
      <dgm:spPr/>
    </dgm:pt>
    <dgm:pt modelId="{2020B281-0B68-486C-8B8B-41E3281A36CB}" type="pres">
      <dgm:prSet presAssocID="{4574B545-FBF1-4717-A4F9-0274E14D43BA}" presName="horz1" presStyleCnt="0"/>
      <dgm:spPr/>
    </dgm:pt>
    <dgm:pt modelId="{06B5D42C-A28F-4B46-BABA-4C10A36DBAD0}" type="pres">
      <dgm:prSet presAssocID="{4574B545-FBF1-4717-A4F9-0274E14D43BA}" presName="tx1" presStyleLbl="revTx" presStyleIdx="1" presStyleCnt="3"/>
      <dgm:spPr/>
    </dgm:pt>
    <dgm:pt modelId="{898F07A1-E4B6-4809-9779-FF479F5F270A}" type="pres">
      <dgm:prSet presAssocID="{4574B545-FBF1-4717-A4F9-0274E14D43BA}" presName="vert1" presStyleCnt="0"/>
      <dgm:spPr/>
    </dgm:pt>
    <dgm:pt modelId="{2D906ACD-77E7-4F99-849C-191B6A8FA45F}" type="pres">
      <dgm:prSet presAssocID="{C602F5D1-D08D-440D-87AC-BBE4302E876D}" presName="thickLine" presStyleLbl="alignNode1" presStyleIdx="2" presStyleCnt="3"/>
      <dgm:spPr/>
    </dgm:pt>
    <dgm:pt modelId="{656F4ACB-4EBD-438E-B9E2-53FF438372D3}" type="pres">
      <dgm:prSet presAssocID="{C602F5D1-D08D-440D-87AC-BBE4302E876D}" presName="horz1" presStyleCnt="0"/>
      <dgm:spPr/>
    </dgm:pt>
    <dgm:pt modelId="{B0BA5FE9-555E-4566-9F05-8F11F988BCBB}" type="pres">
      <dgm:prSet presAssocID="{C602F5D1-D08D-440D-87AC-BBE4302E876D}" presName="tx1" presStyleLbl="revTx" presStyleIdx="2" presStyleCnt="3"/>
      <dgm:spPr/>
    </dgm:pt>
    <dgm:pt modelId="{BFB6ED42-21B4-448E-B9C8-0DC5CBF553F8}" type="pres">
      <dgm:prSet presAssocID="{C602F5D1-D08D-440D-87AC-BBE4302E876D}" presName="vert1" presStyleCnt="0"/>
      <dgm:spPr/>
    </dgm:pt>
  </dgm:ptLst>
  <dgm:cxnLst>
    <dgm:cxn modelId="{A1082418-1C06-4F43-BE42-E228FC2E009E}" type="presOf" srcId="{9C615C8E-6E6F-430C-96A4-6CA006A971AB}" destId="{133E79E8-38EA-4F9D-9A9C-C265471D2E59}" srcOrd="0" destOrd="0" presId="urn:microsoft.com/office/officeart/2008/layout/LinedList"/>
    <dgm:cxn modelId="{73BE311B-53CC-4EC7-99AE-5F0669DC4FD8}" type="presOf" srcId="{C602F5D1-D08D-440D-87AC-BBE4302E876D}" destId="{B0BA5FE9-555E-4566-9F05-8F11F988BCBB}" srcOrd="0" destOrd="0" presId="urn:microsoft.com/office/officeart/2008/layout/LinedList"/>
    <dgm:cxn modelId="{9D96AD48-2327-4999-A833-EF6578ECF98D}" srcId="{09E91AAD-9347-41E4-92AD-E9286396BF87}" destId="{9C615C8E-6E6F-430C-96A4-6CA006A971AB}" srcOrd="0" destOrd="0" parTransId="{D954BD84-9226-4D57-8909-51F942029D95}" sibTransId="{2FC7A897-5286-403A-937A-9BEC94F68878}"/>
    <dgm:cxn modelId="{5D9EA949-E3D8-4C38-ADDA-C3D5555054AD}" type="presOf" srcId="{09E91AAD-9347-41E4-92AD-E9286396BF87}" destId="{0FA2586B-FF40-4BF3-A84C-7BDF27B153C4}" srcOrd="0" destOrd="0" presId="urn:microsoft.com/office/officeart/2008/layout/LinedList"/>
    <dgm:cxn modelId="{5D36D250-C229-45E8-AA78-1FC6ABAC4062}" type="presOf" srcId="{4574B545-FBF1-4717-A4F9-0274E14D43BA}" destId="{06B5D42C-A28F-4B46-BABA-4C10A36DBAD0}" srcOrd="0" destOrd="0" presId="urn:microsoft.com/office/officeart/2008/layout/LinedList"/>
    <dgm:cxn modelId="{A28D72DE-627C-4980-93FF-7D607594BA4F}" srcId="{09E91AAD-9347-41E4-92AD-E9286396BF87}" destId="{C602F5D1-D08D-440D-87AC-BBE4302E876D}" srcOrd="2" destOrd="0" parTransId="{A00991AA-047B-4FB8-B776-BCA59E26D46C}" sibTransId="{79F226A7-7BCD-4711-ACDD-567947EA0A84}"/>
    <dgm:cxn modelId="{7579F9FD-23AD-4F47-BB37-4A9A7C588D67}" srcId="{09E91AAD-9347-41E4-92AD-E9286396BF87}" destId="{4574B545-FBF1-4717-A4F9-0274E14D43BA}" srcOrd="1" destOrd="0" parTransId="{B3F680C4-882C-4684-BB67-BD35F62D07D7}" sibTransId="{1CCE6261-4087-446F-A446-C8AD5F800E4E}"/>
    <dgm:cxn modelId="{D2849DE6-34B5-4D1B-BEDE-E09CA897FFC8}" type="presParOf" srcId="{0FA2586B-FF40-4BF3-A84C-7BDF27B153C4}" destId="{CE0E975B-3CCB-4856-9A94-B98174651B54}" srcOrd="0" destOrd="0" presId="urn:microsoft.com/office/officeart/2008/layout/LinedList"/>
    <dgm:cxn modelId="{1C734EAE-9121-4576-A67B-CC2EA365FA26}" type="presParOf" srcId="{0FA2586B-FF40-4BF3-A84C-7BDF27B153C4}" destId="{FDC67BB5-4F87-4CD7-8AAC-5B874B4B8074}" srcOrd="1" destOrd="0" presId="urn:microsoft.com/office/officeart/2008/layout/LinedList"/>
    <dgm:cxn modelId="{09C007A8-73B6-4C10-BF99-6436E6E37DF4}" type="presParOf" srcId="{FDC67BB5-4F87-4CD7-8AAC-5B874B4B8074}" destId="{133E79E8-38EA-4F9D-9A9C-C265471D2E59}" srcOrd="0" destOrd="0" presId="urn:microsoft.com/office/officeart/2008/layout/LinedList"/>
    <dgm:cxn modelId="{1F6FBC77-5687-40D6-A809-C9ACD526DEAB}" type="presParOf" srcId="{FDC67BB5-4F87-4CD7-8AAC-5B874B4B8074}" destId="{82D6BADB-8C58-4235-9380-EB088C17E74F}" srcOrd="1" destOrd="0" presId="urn:microsoft.com/office/officeart/2008/layout/LinedList"/>
    <dgm:cxn modelId="{02982363-7013-4A63-8343-4837AA04218C}" type="presParOf" srcId="{0FA2586B-FF40-4BF3-A84C-7BDF27B153C4}" destId="{71B2D8C9-5C3B-476C-922F-F7339DDC12D4}" srcOrd="2" destOrd="0" presId="urn:microsoft.com/office/officeart/2008/layout/LinedList"/>
    <dgm:cxn modelId="{E64E79F9-DF7B-4360-B7CF-6FA4075544E6}" type="presParOf" srcId="{0FA2586B-FF40-4BF3-A84C-7BDF27B153C4}" destId="{2020B281-0B68-486C-8B8B-41E3281A36CB}" srcOrd="3" destOrd="0" presId="urn:microsoft.com/office/officeart/2008/layout/LinedList"/>
    <dgm:cxn modelId="{0C8B5E1C-9AC6-47A2-BDAF-B327C84BA9F3}" type="presParOf" srcId="{2020B281-0B68-486C-8B8B-41E3281A36CB}" destId="{06B5D42C-A28F-4B46-BABA-4C10A36DBAD0}" srcOrd="0" destOrd="0" presId="urn:microsoft.com/office/officeart/2008/layout/LinedList"/>
    <dgm:cxn modelId="{B0BD1735-BE74-43EE-B8A2-344B99611C0C}" type="presParOf" srcId="{2020B281-0B68-486C-8B8B-41E3281A36CB}" destId="{898F07A1-E4B6-4809-9779-FF479F5F270A}" srcOrd="1" destOrd="0" presId="urn:microsoft.com/office/officeart/2008/layout/LinedList"/>
    <dgm:cxn modelId="{DC025348-57E5-4DA1-AFD4-5D6899306E8E}" type="presParOf" srcId="{0FA2586B-FF40-4BF3-A84C-7BDF27B153C4}" destId="{2D906ACD-77E7-4F99-849C-191B6A8FA45F}" srcOrd="4" destOrd="0" presId="urn:microsoft.com/office/officeart/2008/layout/LinedList"/>
    <dgm:cxn modelId="{5B01B2B8-2D21-425F-B89D-ECC0B8C23541}" type="presParOf" srcId="{0FA2586B-FF40-4BF3-A84C-7BDF27B153C4}" destId="{656F4ACB-4EBD-438E-B9E2-53FF438372D3}" srcOrd="5" destOrd="0" presId="urn:microsoft.com/office/officeart/2008/layout/LinedList"/>
    <dgm:cxn modelId="{1AB5F9A7-32B8-457D-B8AF-7C6782C75684}" type="presParOf" srcId="{656F4ACB-4EBD-438E-B9E2-53FF438372D3}" destId="{B0BA5FE9-555E-4566-9F05-8F11F988BCBB}" srcOrd="0" destOrd="0" presId="urn:microsoft.com/office/officeart/2008/layout/LinedList"/>
    <dgm:cxn modelId="{6872F046-9B9C-4E95-A436-4075A209AABF}" type="presParOf" srcId="{656F4ACB-4EBD-438E-B9E2-53FF438372D3}" destId="{BFB6ED42-21B4-448E-B9C8-0DC5CBF553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8107F2-E10E-4D1C-AAE1-4489D59D44A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566017D-B4C5-4BB1-A578-1CF81C66CE1C}">
      <dgm:prSet custT="1"/>
      <dgm:spPr/>
      <dgm:t>
        <a:bodyPr/>
        <a:lstStyle/>
        <a:p>
          <a:r>
            <a:rPr lang="en-US" sz="2000" dirty="0">
              <a:latin typeface="+mj-lt"/>
            </a:rPr>
            <a:t>Voters in precincts that are changed must be notified in writing of the change to their voting precinct and the resultant polling location.</a:t>
          </a:r>
        </a:p>
      </dgm:t>
    </dgm:pt>
    <dgm:pt modelId="{741A93CC-0B9C-4EC1-BC93-7DF4BB0D535C}" type="parTrans" cxnId="{EC43083E-2208-46F6-83E5-28CD0AF31FAE}">
      <dgm:prSet/>
      <dgm:spPr/>
      <dgm:t>
        <a:bodyPr/>
        <a:lstStyle/>
        <a:p>
          <a:endParaRPr lang="en-US"/>
        </a:p>
      </dgm:t>
    </dgm:pt>
    <dgm:pt modelId="{E391646B-3478-4EB9-8BA3-2784DCBC572E}" type="sibTrans" cxnId="{EC43083E-2208-46F6-83E5-28CD0AF31FAE}">
      <dgm:prSet/>
      <dgm:spPr/>
      <dgm:t>
        <a:bodyPr/>
        <a:lstStyle/>
        <a:p>
          <a:endParaRPr lang="en-US"/>
        </a:p>
      </dgm:t>
    </dgm:pt>
    <dgm:pt modelId="{8E206850-B15D-4D6A-9667-09B58D8E6A43}">
      <dgm:prSet custT="1"/>
      <dgm:spPr/>
      <dgm:t>
        <a:bodyPr/>
        <a:lstStyle/>
        <a:p>
          <a:r>
            <a:rPr lang="en-US" sz="2000" dirty="0">
              <a:latin typeface="+mj-lt"/>
            </a:rPr>
            <a:t>Reprecincting, changing the precinct borders, requires that the entire group of Town Meeting seats in that precinct must be elected to represent the newly drawn precinct. For Milton that equates to 30-33 seats open for election per precinct. Town Meeting Members will be elected in each of the precincts to three-, two- and one-year terms determined as follows: the candidates with the highest number of votes will be elected for the three-year term seats, the next group of winning candidates will be elected to the two-year term seats and the final group of winning candidates will be elected to the one-year term seats.</a:t>
          </a:r>
        </a:p>
      </dgm:t>
    </dgm:pt>
    <dgm:pt modelId="{3D7C246A-016E-49CD-A250-F09DF66A9A37}" type="parTrans" cxnId="{CDE1DF92-C756-4BC3-A563-3F24C70638A2}">
      <dgm:prSet/>
      <dgm:spPr/>
      <dgm:t>
        <a:bodyPr/>
        <a:lstStyle/>
        <a:p>
          <a:endParaRPr lang="en-US"/>
        </a:p>
      </dgm:t>
    </dgm:pt>
    <dgm:pt modelId="{EF8D3FB6-BF9C-450E-86BC-9EAD616ED95F}" type="sibTrans" cxnId="{CDE1DF92-C756-4BC3-A563-3F24C70638A2}">
      <dgm:prSet/>
      <dgm:spPr/>
      <dgm:t>
        <a:bodyPr/>
        <a:lstStyle/>
        <a:p>
          <a:endParaRPr lang="en-US"/>
        </a:p>
      </dgm:t>
    </dgm:pt>
    <dgm:pt modelId="{C17649A4-0E11-4E68-90C8-A0E46AF1880D}">
      <dgm:prSet custT="1"/>
      <dgm:spPr/>
      <dgm:t>
        <a:bodyPr/>
        <a:lstStyle/>
        <a:p>
          <a:r>
            <a:rPr lang="en-US" sz="2000" dirty="0">
              <a:latin typeface="+mj-lt"/>
            </a:rPr>
            <a:t>In any precinct where the precinct lines are not changed from the current configuration, there will be open seats for three-year terms.</a:t>
          </a:r>
        </a:p>
      </dgm:t>
    </dgm:pt>
    <dgm:pt modelId="{321CB542-284F-40C5-B76A-74DB8CD15C93}" type="parTrans" cxnId="{DA0C4BCB-4D71-4730-A893-014C7C15EFC6}">
      <dgm:prSet/>
      <dgm:spPr/>
      <dgm:t>
        <a:bodyPr/>
        <a:lstStyle/>
        <a:p>
          <a:endParaRPr lang="en-US"/>
        </a:p>
      </dgm:t>
    </dgm:pt>
    <dgm:pt modelId="{A7B6E55B-CE07-4885-AE31-6A8819C5B548}" type="sibTrans" cxnId="{DA0C4BCB-4D71-4730-A893-014C7C15EFC6}">
      <dgm:prSet/>
      <dgm:spPr/>
      <dgm:t>
        <a:bodyPr/>
        <a:lstStyle/>
        <a:p>
          <a:endParaRPr lang="en-US"/>
        </a:p>
      </dgm:t>
    </dgm:pt>
    <dgm:pt modelId="{8AD2F3D3-1F10-4B5A-B4B8-F7DFE28BF80A}" type="pres">
      <dgm:prSet presAssocID="{5A8107F2-E10E-4D1C-AAE1-4489D59D44A7}" presName="vert0" presStyleCnt="0">
        <dgm:presLayoutVars>
          <dgm:dir/>
          <dgm:animOne val="branch"/>
          <dgm:animLvl val="lvl"/>
        </dgm:presLayoutVars>
      </dgm:prSet>
      <dgm:spPr/>
    </dgm:pt>
    <dgm:pt modelId="{DE4FF660-6803-4C49-BBB8-AA75D93DBB0C}" type="pres">
      <dgm:prSet presAssocID="{E566017D-B4C5-4BB1-A578-1CF81C66CE1C}" presName="thickLine" presStyleLbl="alignNode1" presStyleIdx="0" presStyleCnt="3"/>
      <dgm:spPr/>
    </dgm:pt>
    <dgm:pt modelId="{C855BEB4-0247-4D3E-B2A9-7855B801BA32}" type="pres">
      <dgm:prSet presAssocID="{E566017D-B4C5-4BB1-A578-1CF81C66CE1C}" presName="horz1" presStyleCnt="0"/>
      <dgm:spPr/>
    </dgm:pt>
    <dgm:pt modelId="{A1C48134-5244-4F3D-874D-5E8BC4FDA27D}" type="pres">
      <dgm:prSet presAssocID="{E566017D-B4C5-4BB1-A578-1CF81C66CE1C}" presName="tx1" presStyleLbl="revTx" presStyleIdx="0" presStyleCnt="3" custScaleY="46622"/>
      <dgm:spPr/>
    </dgm:pt>
    <dgm:pt modelId="{713ED917-3E34-4136-9C7D-95ED051FAA3D}" type="pres">
      <dgm:prSet presAssocID="{E566017D-B4C5-4BB1-A578-1CF81C66CE1C}" presName="vert1" presStyleCnt="0"/>
      <dgm:spPr/>
    </dgm:pt>
    <dgm:pt modelId="{74987DC0-EA3A-4381-A221-8D6C20B0EC92}" type="pres">
      <dgm:prSet presAssocID="{8E206850-B15D-4D6A-9667-09B58D8E6A43}" presName="thickLine" presStyleLbl="alignNode1" presStyleIdx="1" presStyleCnt="3"/>
      <dgm:spPr/>
    </dgm:pt>
    <dgm:pt modelId="{F9E9FE0E-F8EA-4A90-B447-9E0C555F5CAE}" type="pres">
      <dgm:prSet presAssocID="{8E206850-B15D-4D6A-9667-09B58D8E6A43}" presName="horz1" presStyleCnt="0"/>
      <dgm:spPr/>
    </dgm:pt>
    <dgm:pt modelId="{2E9B896F-5506-4C9C-9B1B-04514C4824D5}" type="pres">
      <dgm:prSet presAssocID="{8E206850-B15D-4D6A-9667-09B58D8E6A43}" presName="tx1" presStyleLbl="revTx" presStyleIdx="1" presStyleCnt="3" custScaleY="83117"/>
      <dgm:spPr/>
    </dgm:pt>
    <dgm:pt modelId="{99BF501B-FA4F-4C41-AE70-7B912F7C585C}" type="pres">
      <dgm:prSet presAssocID="{8E206850-B15D-4D6A-9667-09B58D8E6A43}" presName="vert1" presStyleCnt="0"/>
      <dgm:spPr/>
    </dgm:pt>
    <dgm:pt modelId="{BC666C1C-7CAF-4B32-ACDC-0206DF7806BE}" type="pres">
      <dgm:prSet presAssocID="{C17649A4-0E11-4E68-90C8-A0E46AF1880D}" presName="thickLine" presStyleLbl="alignNode1" presStyleIdx="2" presStyleCnt="3"/>
      <dgm:spPr/>
    </dgm:pt>
    <dgm:pt modelId="{F765EFD5-5854-4BB1-9F78-146FABFC7953}" type="pres">
      <dgm:prSet presAssocID="{C17649A4-0E11-4E68-90C8-A0E46AF1880D}" presName="horz1" presStyleCnt="0"/>
      <dgm:spPr/>
    </dgm:pt>
    <dgm:pt modelId="{8E719220-7AE5-44F1-AA5C-2E758B0F310E}" type="pres">
      <dgm:prSet presAssocID="{C17649A4-0E11-4E68-90C8-A0E46AF1880D}" presName="tx1" presStyleLbl="revTx" presStyleIdx="2" presStyleCnt="3" custScaleY="45286" custLinFactNeighborX="2421" custLinFactNeighborY="52697"/>
      <dgm:spPr/>
    </dgm:pt>
    <dgm:pt modelId="{5799C086-657E-4F63-BA3C-8371BEA06AF1}" type="pres">
      <dgm:prSet presAssocID="{C17649A4-0E11-4E68-90C8-A0E46AF1880D}" presName="vert1" presStyleCnt="0"/>
      <dgm:spPr/>
    </dgm:pt>
  </dgm:ptLst>
  <dgm:cxnLst>
    <dgm:cxn modelId="{BC352D09-F77E-4E81-955C-84F020690D2B}" type="presOf" srcId="{5A8107F2-E10E-4D1C-AAE1-4489D59D44A7}" destId="{8AD2F3D3-1F10-4B5A-B4B8-F7DFE28BF80A}" srcOrd="0" destOrd="0" presId="urn:microsoft.com/office/officeart/2008/layout/LinedList"/>
    <dgm:cxn modelId="{78F15B0C-5923-40AE-86BB-8147F27DE01C}" type="presOf" srcId="{E566017D-B4C5-4BB1-A578-1CF81C66CE1C}" destId="{A1C48134-5244-4F3D-874D-5E8BC4FDA27D}" srcOrd="0" destOrd="0" presId="urn:microsoft.com/office/officeart/2008/layout/LinedList"/>
    <dgm:cxn modelId="{EC43083E-2208-46F6-83E5-28CD0AF31FAE}" srcId="{5A8107F2-E10E-4D1C-AAE1-4489D59D44A7}" destId="{E566017D-B4C5-4BB1-A578-1CF81C66CE1C}" srcOrd="0" destOrd="0" parTransId="{741A93CC-0B9C-4EC1-BC93-7DF4BB0D535C}" sibTransId="{E391646B-3478-4EB9-8BA3-2784DCBC572E}"/>
    <dgm:cxn modelId="{814BAA65-3A9F-4D97-B3CA-424548623812}" type="presOf" srcId="{8E206850-B15D-4D6A-9667-09B58D8E6A43}" destId="{2E9B896F-5506-4C9C-9B1B-04514C4824D5}" srcOrd="0" destOrd="0" presId="urn:microsoft.com/office/officeart/2008/layout/LinedList"/>
    <dgm:cxn modelId="{CDE1DF92-C756-4BC3-A563-3F24C70638A2}" srcId="{5A8107F2-E10E-4D1C-AAE1-4489D59D44A7}" destId="{8E206850-B15D-4D6A-9667-09B58D8E6A43}" srcOrd="1" destOrd="0" parTransId="{3D7C246A-016E-49CD-A250-F09DF66A9A37}" sibTransId="{EF8D3FB6-BF9C-450E-86BC-9EAD616ED95F}"/>
    <dgm:cxn modelId="{784CB7B2-3936-4A4F-A950-EFC1E85B2B9B}" type="presOf" srcId="{C17649A4-0E11-4E68-90C8-A0E46AF1880D}" destId="{8E719220-7AE5-44F1-AA5C-2E758B0F310E}" srcOrd="0" destOrd="0" presId="urn:microsoft.com/office/officeart/2008/layout/LinedList"/>
    <dgm:cxn modelId="{DA0C4BCB-4D71-4730-A893-014C7C15EFC6}" srcId="{5A8107F2-E10E-4D1C-AAE1-4489D59D44A7}" destId="{C17649A4-0E11-4E68-90C8-A0E46AF1880D}" srcOrd="2" destOrd="0" parTransId="{321CB542-284F-40C5-B76A-74DB8CD15C93}" sibTransId="{A7B6E55B-CE07-4885-AE31-6A8819C5B548}"/>
    <dgm:cxn modelId="{C7BC0C0A-F1F2-4239-BDC1-BA6E41B41E39}" type="presParOf" srcId="{8AD2F3D3-1F10-4B5A-B4B8-F7DFE28BF80A}" destId="{DE4FF660-6803-4C49-BBB8-AA75D93DBB0C}" srcOrd="0" destOrd="0" presId="urn:microsoft.com/office/officeart/2008/layout/LinedList"/>
    <dgm:cxn modelId="{C267AC95-EBC2-4C1B-98F7-38FBE7F56ADD}" type="presParOf" srcId="{8AD2F3D3-1F10-4B5A-B4B8-F7DFE28BF80A}" destId="{C855BEB4-0247-4D3E-B2A9-7855B801BA32}" srcOrd="1" destOrd="0" presId="urn:microsoft.com/office/officeart/2008/layout/LinedList"/>
    <dgm:cxn modelId="{74BF55B6-91B1-4AEB-8E64-E94B9BFF58CD}" type="presParOf" srcId="{C855BEB4-0247-4D3E-B2A9-7855B801BA32}" destId="{A1C48134-5244-4F3D-874D-5E8BC4FDA27D}" srcOrd="0" destOrd="0" presId="urn:microsoft.com/office/officeart/2008/layout/LinedList"/>
    <dgm:cxn modelId="{B42E86C8-E4A6-46B5-A5F4-362FADDE7B59}" type="presParOf" srcId="{C855BEB4-0247-4D3E-B2A9-7855B801BA32}" destId="{713ED917-3E34-4136-9C7D-95ED051FAA3D}" srcOrd="1" destOrd="0" presId="urn:microsoft.com/office/officeart/2008/layout/LinedList"/>
    <dgm:cxn modelId="{3A27827D-8E22-4FA7-B559-62D41BAFDC4D}" type="presParOf" srcId="{8AD2F3D3-1F10-4B5A-B4B8-F7DFE28BF80A}" destId="{74987DC0-EA3A-4381-A221-8D6C20B0EC92}" srcOrd="2" destOrd="0" presId="urn:microsoft.com/office/officeart/2008/layout/LinedList"/>
    <dgm:cxn modelId="{206F81A2-647D-4C32-8CBD-82EAFFD865B5}" type="presParOf" srcId="{8AD2F3D3-1F10-4B5A-B4B8-F7DFE28BF80A}" destId="{F9E9FE0E-F8EA-4A90-B447-9E0C555F5CAE}" srcOrd="3" destOrd="0" presId="urn:microsoft.com/office/officeart/2008/layout/LinedList"/>
    <dgm:cxn modelId="{DA56A667-94B2-45EE-9639-38F153730125}" type="presParOf" srcId="{F9E9FE0E-F8EA-4A90-B447-9E0C555F5CAE}" destId="{2E9B896F-5506-4C9C-9B1B-04514C4824D5}" srcOrd="0" destOrd="0" presId="urn:microsoft.com/office/officeart/2008/layout/LinedList"/>
    <dgm:cxn modelId="{09FCE283-4109-490F-B40E-9F3ED2CF787E}" type="presParOf" srcId="{F9E9FE0E-F8EA-4A90-B447-9E0C555F5CAE}" destId="{99BF501B-FA4F-4C41-AE70-7B912F7C585C}" srcOrd="1" destOrd="0" presId="urn:microsoft.com/office/officeart/2008/layout/LinedList"/>
    <dgm:cxn modelId="{967A57CF-8EEB-4E9C-85F6-4F5224A778C5}" type="presParOf" srcId="{8AD2F3D3-1F10-4B5A-B4B8-F7DFE28BF80A}" destId="{BC666C1C-7CAF-4B32-ACDC-0206DF7806BE}" srcOrd="4" destOrd="0" presId="urn:microsoft.com/office/officeart/2008/layout/LinedList"/>
    <dgm:cxn modelId="{50E2DC6A-93B1-4ADF-B51D-7034079AA8D5}" type="presParOf" srcId="{8AD2F3D3-1F10-4B5A-B4B8-F7DFE28BF80A}" destId="{F765EFD5-5854-4BB1-9F78-146FABFC7953}" srcOrd="5" destOrd="0" presId="urn:microsoft.com/office/officeart/2008/layout/LinedList"/>
    <dgm:cxn modelId="{509D90BF-CEB1-4993-A35C-A232450B6D99}" type="presParOf" srcId="{F765EFD5-5854-4BB1-9F78-146FABFC7953}" destId="{8E719220-7AE5-44F1-AA5C-2E758B0F310E}" srcOrd="0" destOrd="0" presId="urn:microsoft.com/office/officeart/2008/layout/LinedList"/>
    <dgm:cxn modelId="{A5D4CF44-B661-427F-B1DA-262B5AD78432}" type="presParOf" srcId="{F765EFD5-5854-4BB1-9F78-146FABFC7953}" destId="{5799C086-657E-4F63-BA3C-8371BEA06A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AF7145-70FB-46C4-A3B8-84EACBE3009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E56485D-4CE4-40C9-A8D6-E67770450B43}">
      <dgm:prSet/>
      <dgm:spPr/>
      <dgm:t>
        <a:bodyPr/>
        <a:lstStyle/>
        <a:p>
          <a:endParaRPr lang="en-US" dirty="0"/>
        </a:p>
      </dgm:t>
    </dgm:pt>
    <dgm:pt modelId="{882D4555-201A-430F-953E-740238D5A264}" type="parTrans" cxnId="{8D3436BF-5362-474A-9E91-4743ED772B2C}">
      <dgm:prSet/>
      <dgm:spPr/>
      <dgm:t>
        <a:bodyPr/>
        <a:lstStyle/>
        <a:p>
          <a:endParaRPr lang="en-US"/>
        </a:p>
      </dgm:t>
    </dgm:pt>
    <dgm:pt modelId="{14C3FC8A-D541-4F88-AC48-F0A6EA043358}" type="sibTrans" cxnId="{8D3436BF-5362-474A-9E91-4743ED772B2C}">
      <dgm:prSet/>
      <dgm:spPr/>
      <dgm:t>
        <a:bodyPr/>
        <a:lstStyle/>
        <a:p>
          <a:endParaRPr lang="en-US"/>
        </a:p>
      </dgm:t>
    </dgm:pt>
    <dgm:pt modelId="{2E672500-8711-4DEF-8BB8-3302F2E95B1D}">
      <dgm:prSet/>
      <dgm:spPr/>
      <dgm:t>
        <a:bodyPr/>
        <a:lstStyle/>
        <a:p>
          <a:r>
            <a:rPr lang="en-US"/>
            <a:t>Precinct 1	2823</a:t>
          </a:r>
        </a:p>
      </dgm:t>
    </dgm:pt>
    <dgm:pt modelId="{779F97FE-C7C0-44A4-831E-675F1903DBEB}" type="parTrans" cxnId="{8B7371F7-6DCB-471B-BDC6-616BC09D7438}">
      <dgm:prSet/>
      <dgm:spPr/>
      <dgm:t>
        <a:bodyPr/>
        <a:lstStyle/>
        <a:p>
          <a:endParaRPr lang="en-US"/>
        </a:p>
      </dgm:t>
    </dgm:pt>
    <dgm:pt modelId="{8DEEE823-8436-42CA-8E81-FA727134B6A6}" type="sibTrans" cxnId="{8B7371F7-6DCB-471B-BDC6-616BC09D7438}">
      <dgm:prSet/>
      <dgm:spPr/>
      <dgm:t>
        <a:bodyPr/>
        <a:lstStyle/>
        <a:p>
          <a:endParaRPr lang="en-US"/>
        </a:p>
      </dgm:t>
    </dgm:pt>
    <dgm:pt modelId="{11106429-A28F-47F9-A787-5DAB4B9652A6}">
      <dgm:prSet/>
      <dgm:spPr/>
      <dgm:t>
        <a:bodyPr/>
        <a:lstStyle/>
        <a:p>
          <a:r>
            <a:rPr lang="en-US" dirty="0"/>
            <a:t>Precinct 2	2857</a:t>
          </a:r>
        </a:p>
      </dgm:t>
    </dgm:pt>
    <dgm:pt modelId="{40954AA4-A370-408D-86C8-578C2DB9163F}" type="parTrans" cxnId="{3C9D2217-426F-479D-AD4E-C110B7C43C0A}">
      <dgm:prSet/>
      <dgm:spPr/>
      <dgm:t>
        <a:bodyPr/>
        <a:lstStyle/>
        <a:p>
          <a:endParaRPr lang="en-US"/>
        </a:p>
      </dgm:t>
    </dgm:pt>
    <dgm:pt modelId="{13BA826A-76FC-487E-BC8D-6C96EA1FEECB}" type="sibTrans" cxnId="{3C9D2217-426F-479D-AD4E-C110B7C43C0A}">
      <dgm:prSet/>
      <dgm:spPr/>
      <dgm:t>
        <a:bodyPr/>
        <a:lstStyle/>
        <a:p>
          <a:endParaRPr lang="en-US"/>
        </a:p>
      </dgm:t>
    </dgm:pt>
    <dgm:pt modelId="{0974215D-6555-4FFE-AAB6-CE1C6E5E026E}">
      <dgm:prSet custT="1"/>
      <dgm:spPr>
        <a:solidFill>
          <a:schemeClr val="accent2">
            <a:lumMod val="60000"/>
            <a:lumOff val="40000"/>
          </a:schemeClr>
        </a:solidFill>
      </dgm:spPr>
      <dgm:t>
        <a:bodyPr/>
        <a:lstStyle/>
        <a:p>
          <a:r>
            <a:rPr lang="en-US" sz="1900" dirty="0">
              <a:solidFill>
                <a:schemeClr val="bg1"/>
              </a:solidFill>
            </a:rPr>
            <a:t>Precinct 3	3012</a:t>
          </a:r>
          <a:r>
            <a:rPr lang="en-US" sz="1900" dirty="0"/>
            <a:t>		</a:t>
          </a:r>
          <a:r>
            <a:rPr lang="en-US" sz="1100" dirty="0">
              <a:solidFill>
                <a:schemeClr val="bg1"/>
              </a:solidFill>
            </a:rPr>
            <a:t>Over Maximum by 6</a:t>
          </a:r>
        </a:p>
      </dgm:t>
    </dgm:pt>
    <dgm:pt modelId="{4491B625-BF67-4B26-B6DA-30AC233DA7A4}" type="parTrans" cxnId="{4E8FE6E0-477D-4883-B22D-19F2B666EAE9}">
      <dgm:prSet/>
      <dgm:spPr/>
      <dgm:t>
        <a:bodyPr/>
        <a:lstStyle/>
        <a:p>
          <a:endParaRPr lang="en-US"/>
        </a:p>
      </dgm:t>
    </dgm:pt>
    <dgm:pt modelId="{3F5783EB-B304-4C76-BA8C-D5B29658D99A}" type="sibTrans" cxnId="{4E8FE6E0-477D-4883-B22D-19F2B666EAE9}">
      <dgm:prSet/>
      <dgm:spPr/>
      <dgm:t>
        <a:bodyPr/>
        <a:lstStyle/>
        <a:p>
          <a:endParaRPr lang="en-US"/>
        </a:p>
      </dgm:t>
    </dgm:pt>
    <dgm:pt modelId="{E69B5924-4792-4E8D-BE5A-222E0C07535A}">
      <dgm:prSet/>
      <dgm:spPr/>
      <dgm:t>
        <a:bodyPr/>
        <a:lstStyle/>
        <a:p>
          <a:r>
            <a:rPr lang="en-US"/>
            <a:t>Precinct 4	2933</a:t>
          </a:r>
        </a:p>
      </dgm:t>
    </dgm:pt>
    <dgm:pt modelId="{3A686350-66F5-476D-9050-60FF983722BA}" type="parTrans" cxnId="{D7100588-58C7-44F4-BCB5-1A342D064F94}">
      <dgm:prSet/>
      <dgm:spPr/>
      <dgm:t>
        <a:bodyPr/>
        <a:lstStyle/>
        <a:p>
          <a:endParaRPr lang="en-US"/>
        </a:p>
      </dgm:t>
    </dgm:pt>
    <dgm:pt modelId="{D6EC58FF-CED8-4A87-BA8E-F9889CE8D401}" type="sibTrans" cxnId="{D7100588-58C7-44F4-BCB5-1A342D064F94}">
      <dgm:prSet/>
      <dgm:spPr/>
      <dgm:t>
        <a:bodyPr/>
        <a:lstStyle/>
        <a:p>
          <a:endParaRPr lang="en-US"/>
        </a:p>
      </dgm:t>
    </dgm:pt>
    <dgm:pt modelId="{418CD6CD-265E-4BBF-BC80-DDC9A4DB89D8}">
      <dgm:prSet/>
      <dgm:spPr/>
      <dgm:t>
        <a:bodyPr/>
        <a:lstStyle/>
        <a:p>
          <a:r>
            <a:rPr lang="en-US"/>
            <a:t>Precinct 5	2859</a:t>
          </a:r>
        </a:p>
      </dgm:t>
    </dgm:pt>
    <dgm:pt modelId="{6AF0688F-71CF-4D19-BC56-42E40617C110}" type="parTrans" cxnId="{72D3C4F5-F062-40B7-876B-3052F4DB31E2}">
      <dgm:prSet/>
      <dgm:spPr/>
      <dgm:t>
        <a:bodyPr/>
        <a:lstStyle/>
        <a:p>
          <a:endParaRPr lang="en-US"/>
        </a:p>
      </dgm:t>
    </dgm:pt>
    <dgm:pt modelId="{1345C2ED-4855-4FA3-AC1E-1D7E745D1304}" type="sibTrans" cxnId="{72D3C4F5-F062-40B7-876B-3052F4DB31E2}">
      <dgm:prSet/>
      <dgm:spPr/>
      <dgm:t>
        <a:bodyPr/>
        <a:lstStyle/>
        <a:p>
          <a:endParaRPr lang="en-US"/>
        </a:p>
      </dgm:t>
    </dgm:pt>
    <dgm:pt modelId="{115A5514-8124-499C-AABB-84CF3466B344}">
      <dgm:prSet/>
      <dgm:spPr/>
      <dgm:t>
        <a:bodyPr/>
        <a:lstStyle/>
        <a:p>
          <a:r>
            <a:rPr lang="en-US"/>
            <a:t>Precinct 6	2961</a:t>
          </a:r>
        </a:p>
      </dgm:t>
    </dgm:pt>
    <dgm:pt modelId="{68AC8F32-F055-476B-8F3E-9AE7A76D1518}" type="parTrans" cxnId="{DBDDFA54-2D96-4D6D-BBC7-61AE77D87C82}">
      <dgm:prSet/>
      <dgm:spPr/>
      <dgm:t>
        <a:bodyPr/>
        <a:lstStyle/>
        <a:p>
          <a:endParaRPr lang="en-US"/>
        </a:p>
      </dgm:t>
    </dgm:pt>
    <dgm:pt modelId="{4BF9FF25-7574-4779-8041-4BAC8F113CC1}" type="sibTrans" cxnId="{DBDDFA54-2D96-4D6D-BBC7-61AE77D87C82}">
      <dgm:prSet/>
      <dgm:spPr/>
      <dgm:t>
        <a:bodyPr/>
        <a:lstStyle/>
        <a:p>
          <a:endParaRPr lang="en-US"/>
        </a:p>
      </dgm:t>
    </dgm:pt>
    <dgm:pt modelId="{7DD17A5A-D6B4-467C-B588-AEC2766A7A76}">
      <dgm:prSet custT="1"/>
      <dgm:spPr>
        <a:solidFill>
          <a:schemeClr val="accent2">
            <a:lumMod val="60000"/>
            <a:lumOff val="40000"/>
          </a:schemeClr>
        </a:solidFill>
        <a:ln>
          <a:solidFill>
            <a:schemeClr val="accent2">
              <a:lumMod val="60000"/>
              <a:lumOff val="40000"/>
            </a:schemeClr>
          </a:solidFill>
        </a:ln>
      </dgm:spPr>
      <dgm:t>
        <a:bodyPr/>
        <a:lstStyle/>
        <a:p>
          <a:r>
            <a:rPr lang="en-US" sz="1900" dirty="0">
              <a:solidFill>
                <a:schemeClr val="bg1"/>
              </a:solidFill>
            </a:rPr>
            <a:t>Precinct 7	2698</a:t>
          </a:r>
          <a:r>
            <a:rPr lang="en-US" sz="1900" dirty="0"/>
            <a:t>		</a:t>
          </a:r>
          <a:r>
            <a:rPr lang="en-US" sz="1100" dirty="0">
              <a:solidFill>
                <a:schemeClr val="bg1"/>
              </a:solidFill>
            </a:rPr>
            <a:t>Under Minimum by 22</a:t>
          </a:r>
        </a:p>
      </dgm:t>
    </dgm:pt>
    <dgm:pt modelId="{1C4F1A0B-02A7-461A-B445-861421ABF350}" type="parTrans" cxnId="{F9100558-A14A-4829-8BE7-CB030B990216}">
      <dgm:prSet/>
      <dgm:spPr/>
      <dgm:t>
        <a:bodyPr/>
        <a:lstStyle/>
        <a:p>
          <a:endParaRPr lang="en-US"/>
        </a:p>
      </dgm:t>
    </dgm:pt>
    <dgm:pt modelId="{C102EAC0-7BBC-474A-AE26-7033EAEBA902}" type="sibTrans" cxnId="{F9100558-A14A-4829-8BE7-CB030B990216}">
      <dgm:prSet/>
      <dgm:spPr/>
      <dgm:t>
        <a:bodyPr/>
        <a:lstStyle/>
        <a:p>
          <a:endParaRPr lang="en-US"/>
        </a:p>
      </dgm:t>
    </dgm:pt>
    <dgm:pt modelId="{7CCB6893-60E6-4B6C-8099-6C64DFE18E35}">
      <dgm:prSet/>
      <dgm:spPr/>
      <dgm:t>
        <a:bodyPr/>
        <a:lstStyle/>
        <a:p>
          <a:r>
            <a:rPr lang="en-US" dirty="0"/>
            <a:t>Precinct 8	2960</a:t>
          </a:r>
        </a:p>
      </dgm:t>
    </dgm:pt>
    <dgm:pt modelId="{F179488A-FD64-4B06-9D02-3789E73571BA}" type="parTrans" cxnId="{165F29BF-DDB3-4B1D-8EF1-961CB026105B}">
      <dgm:prSet/>
      <dgm:spPr/>
      <dgm:t>
        <a:bodyPr/>
        <a:lstStyle/>
        <a:p>
          <a:endParaRPr lang="en-US"/>
        </a:p>
      </dgm:t>
    </dgm:pt>
    <dgm:pt modelId="{99234048-E7CA-497F-8957-4FEB4B1A4947}" type="sibTrans" cxnId="{165F29BF-DDB3-4B1D-8EF1-961CB026105B}">
      <dgm:prSet/>
      <dgm:spPr/>
      <dgm:t>
        <a:bodyPr/>
        <a:lstStyle/>
        <a:p>
          <a:endParaRPr lang="en-US"/>
        </a:p>
      </dgm:t>
    </dgm:pt>
    <dgm:pt modelId="{BD4BD2B0-0EAB-4802-BFEB-31E8E0F33201}">
      <dgm:prSet/>
      <dgm:spPr/>
      <dgm:t>
        <a:bodyPr/>
        <a:lstStyle/>
        <a:p>
          <a:r>
            <a:rPr lang="en-US"/>
            <a:t>Precinct 9	2868</a:t>
          </a:r>
        </a:p>
      </dgm:t>
    </dgm:pt>
    <dgm:pt modelId="{06760B43-8C06-49C5-A4F0-A07749160478}" type="parTrans" cxnId="{59EE9AA2-72EC-4A92-92D0-8921EBC86383}">
      <dgm:prSet/>
      <dgm:spPr/>
      <dgm:t>
        <a:bodyPr/>
        <a:lstStyle/>
        <a:p>
          <a:endParaRPr lang="en-US"/>
        </a:p>
      </dgm:t>
    </dgm:pt>
    <dgm:pt modelId="{7E3B88B4-9AEC-47B3-AD60-26D3813E07A4}" type="sibTrans" cxnId="{59EE9AA2-72EC-4A92-92D0-8921EBC86383}">
      <dgm:prSet/>
      <dgm:spPr/>
      <dgm:t>
        <a:bodyPr/>
        <a:lstStyle/>
        <a:p>
          <a:endParaRPr lang="en-US"/>
        </a:p>
      </dgm:t>
    </dgm:pt>
    <dgm:pt modelId="{856BBF05-F9E0-4AF5-9233-655765E27D4D}">
      <dgm:prSet custT="1"/>
      <dgm:spPr>
        <a:solidFill>
          <a:schemeClr val="accent2">
            <a:lumMod val="60000"/>
            <a:lumOff val="40000"/>
          </a:schemeClr>
        </a:solidFill>
      </dgm:spPr>
      <dgm:t>
        <a:bodyPr/>
        <a:lstStyle/>
        <a:p>
          <a:r>
            <a:rPr lang="en-US" sz="1900" dirty="0">
              <a:solidFill>
                <a:schemeClr val="bg1"/>
              </a:solidFill>
            </a:rPr>
            <a:t>Precinct 10	2659	</a:t>
          </a:r>
          <a:r>
            <a:rPr lang="en-US" sz="1900" dirty="0"/>
            <a:t>	</a:t>
          </a:r>
          <a:r>
            <a:rPr lang="en-US" sz="1100" b="1" dirty="0">
              <a:solidFill>
                <a:schemeClr val="bg1"/>
              </a:solidFill>
            </a:rPr>
            <a:t>Under Minimum by 61</a:t>
          </a:r>
        </a:p>
      </dgm:t>
    </dgm:pt>
    <dgm:pt modelId="{58A2FE7F-97E3-48D6-9036-21AFA5B0F7CD}" type="parTrans" cxnId="{02BD78E0-55CA-4809-9AC7-0F6DDEBA4626}">
      <dgm:prSet/>
      <dgm:spPr/>
      <dgm:t>
        <a:bodyPr/>
        <a:lstStyle/>
        <a:p>
          <a:endParaRPr lang="en-US"/>
        </a:p>
      </dgm:t>
    </dgm:pt>
    <dgm:pt modelId="{593D39E3-3FD4-44FA-9BC7-45CB6A1429A7}" type="sibTrans" cxnId="{02BD78E0-55CA-4809-9AC7-0F6DDEBA4626}">
      <dgm:prSet/>
      <dgm:spPr/>
      <dgm:t>
        <a:bodyPr/>
        <a:lstStyle/>
        <a:p>
          <a:endParaRPr lang="en-US"/>
        </a:p>
      </dgm:t>
    </dgm:pt>
    <dgm:pt modelId="{A4BC062A-5180-41E7-9F5B-DEEEED377F4C}">
      <dgm:prSet/>
      <dgm:spPr/>
      <dgm:t>
        <a:bodyPr/>
        <a:lstStyle/>
        <a:p>
          <a:r>
            <a:rPr lang="en-US" dirty="0"/>
            <a:t>TOTAL 		28630</a:t>
          </a:r>
        </a:p>
      </dgm:t>
    </dgm:pt>
    <dgm:pt modelId="{5FDA1125-3ECC-494F-B329-B294320007DC}" type="parTrans" cxnId="{9D90ACF3-9FD8-4E05-9658-CBA5010FC410}">
      <dgm:prSet/>
      <dgm:spPr/>
      <dgm:t>
        <a:bodyPr/>
        <a:lstStyle/>
        <a:p>
          <a:endParaRPr lang="en-US"/>
        </a:p>
      </dgm:t>
    </dgm:pt>
    <dgm:pt modelId="{70469D5D-1FA1-4F6F-A0D2-B105FD751755}" type="sibTrans" cxnId="{9D90ACF3-9FD8-4E05-9658-CBA5010FC410}">
      <dgm:prSet/>
      <dgm:spPr/>
      <dgm:t>
        <a:bodyPr/>
        <a:lstStyle/>
        <a:p>
          <a:endParaRPr lang="en-US"/>
        </a:p>
      </dgm:t>
    </dgm:pt>
    <dgm:pt modelId="{494350A9-1F6D-4204-B608-EF896E976848}" type="pres">
      <dgm:prSet presAssocID="{ECAF7145-70FB-46C4-A3B8-84EACBE3009D}" presName="vert0" presStyleCnt="0">
        <dgm:presLayoutVars>
          <dgm:dir/>
          <dgm:animOne val="branch"/>
          <dgm:animLvl val="lvl"/>
        </dgm:presLayoutVars>
      </dgm:prSet>
      <dgm:spPr/>
    </dgm:pt>
    <dgm:pt modelId="{B7B33A2F-A573-4CD8-829C-857D68FEF055}" type="pres">
      <dgm:prSet presAssocID="{6E56485D-4CE4-40C9-A8D6-E67770450B43}" presName="thickLine" presStyleLbl="alignNode1" presStyleIdx="0" presStyleCnt="12"/>
      <dgm:spPr/>
    </dgm:pt>
    <dgm:pt modelId="{5BBE2A0B-7BE5-46E2-A600-890D58783176}" type="pres">
      <dgm:prSet presAssocID="{6E56485D-4CE4-40C9-A8D6-E67770450B43}" presName="horz1" presStyleCnt="0"/>
      <dgm:spPr/>
    </dgm:pt>
    <dgm:pt modelId="{56699568-8D7D-4EF5-9E42-A0A28068B3FA}" type="pres">
      <dgm:prSet presAssocID="{6E56485D-4CE4-40C9-A8D6-E67770450B43}" presName="tx1" presStyleLbl="revTx" presStyleIdx="0" presStyleCnt="12"/>
      <dgm:spPr/>
    </dgm:pt>
    <dgm:pt modelId="{AE831577-8A80-4D29-9843-05C529297FFF}" type="pres">
      <dgm:prSet presAssocID="{6E56485D-4CE4-40C9-A8D6-E67770450B43}" presName="vert1" presStyleCnt="0"/>
      <dgm:spPr/>
    </dgm:pt>
    <dgm:pt modelId="{4B25B994-C401-48DC-9578-A3F3A4337AED}" type="pres">
      <dgm:prSet presAssocID="{2E672500-8711-4DEF-8BB8-3302F2E95B1D}" presName="thickLine" presStyleLbl="alignNode1" presStyleIdx="1" presStyleCnt="12"/>
      <dgm:spPr/>
    </dgm:pt>
    <dgm:pt modelId="{03DDE33C-911A-4802-9D1B-16A3CF5DB4C7}" type="pres">
      <dgm:prSet presAssocID="{2E672500-8711-4DEF-8BB8-3302F2E95B1D}" presName="horz1" presStyleCnt="0"/>
      <dgm:spPr/>
    </dgm:pt>
    <dgm:pt modelId="{C8A2A28A-D6FF-439E-BAB9-4744EB0582FF}" type="pres">
      <dgm:prSet presAssocID="{2E672500-8711-4DEF-8BB8-3302F2E95B1D}" presName="tx1" presStyleLbl="revTx" presStyleIdx="1" presStyleCnt="12"/>
      <dgm:spPr/>
    </dgm:pt>
    <dgm:pt modelId="{E9BE9A24-AAAB-4C4B-B9C0-001B41BD218D}" type="pres">
      <dgm:prSet presAssocID="{2E672500-8711-4DEF-8BB8-3302F2E95B1D}" presName="vert1" presStyleCnt="0"/>
      <dgm:spPr/>
    </dgm:pt>
    <dgm:pt modelId="{B86F4761-E76D-4EE9-B404-79402CD6B3E1}" type="pres">
      <dgm:prSet presAssocID="{11106429-A28F-47F9-A787-5DAB4B9652A6}" presName="thickLine" presStyleLbl="alignNode1" presStyleIdx="2" presStyleCnt="12"/>
      <dgm:spPr/>
    </dgm:pt>
    <dgm:pt modelId="{BD33C6B2-6C5C-43C9-80DC-0873DA9E2746}" type="pres">
      <dgm:prSet presAssocID="{11106429-A28F-47F9-A787-5DAB4B9652A6}" presName="horz1" presStyleCnt="0"/>
      <dgm:spPr/>
    </dgm:pt>
    <dgm:pt modelId="{EE17B601-4AA6-4349-BB9E-5C7D54247004}" type="pres">
      <dgm:prSet presAssocID="{11106429-A28F-47F9-A787-5DAB4B9652A6}" presName="tx1" presStyleLbl="revTx" presStyleIdx="2" presStyleCnt="12"/>
      <dgm:spPr/>
    </dgm:pt>
    <dgm:pt modelId="{CCBB1F8D-B066-484D-AB90-3D8137CCC8A2}" type="pres">
      <dgm:prSet presAssocID="{11106429-A28F-47F9-A787-5DAB4B9652A6}" presName="vert1" presStyleCnt="0"/>
      <dgm:spPr/>
    </dgm:pt>
    <dgm:pt modelId="{90DA10BF-10D2-4579-A403-8BEA3842A0EC}" type="pres">
      <dgm:prSet presAssocID="{0974215D-6555-4FFE-AAB6-CE1C6E5E026E}" presName="thickLine" presStyleLbl="alignNode1" presStyleIdx="3" presStyleCnt="12"/>
      <dgm:spPr/>
    </dgm:pt>
    <dgm:pt modelId="{366B0927-0A02-4A8C-922D-63DD82F62DA6}" type="pres">
      <dgm:prSet presAssocID="{0974215D-6555-4FFE-AAB6-CE1C6E5E026E}" presName="horz1" presStyleCnt="0"/>
      <dgm:spPr/>
    </dgm:pt>
    <dgm:pt modelId="{3864E061-3815-45B0-8520-EFA8CF4AB113}" type="pres">
      <dgm:prSet presAssocID="{0974215D-6555-4FFE-AAB6-CE1C6E5E026E}" presName="tx1" presStyleLbl="revTx" presStyleIdx="3" presStyleCnt="12"/>
      <dgm:spPr/>
    </dgm:pt>
    <dgm:pt modelId="{D746F285-B14E-4973-AD5E-C43703919A4D}" type="pres">
      <dgm:prSet presAssocID="{0974215D-6555-4FFE-AAB6-CE1C6E5E026E}" presName="vert1" presStyleCnt="0"/>
      <dgm:spPr/>
    </dgm:pt>
    <dgm:pt modelId="{0794776B-3836-4470-96A7-5A359BD10231}" type="pres">
      <dgm:prSet presAssocID="{E69B5924-4792-4E8D-BE5A-222E0C07535A}" presName="thickLine" presStyleLbl="alignNode1" presStyleIdx="4" presStyleCnt="12"/>
      <dgm:spPr/>
    </dgm:pt>
    <dgm:pt modelId="{3CAA6F84-493D-4ABE-B0B9-4717ABC4DC77}" type="pres">
      <dgm:prSet presAssocID="{E69B5924-4792-4E8D-BE5A-222E0C07535A}" presName="horz1" presStyleCnt="0"/>
      <dgm:spPr/>
    </dgm:pt>
    <dgm:pt modelId="{742B9D67-8C35-4E86-9261-C00925446D61}" type="pres">
      <dgm:prSet presAssocID="{E69B5924-4792-4E8D-BE5A-222E0C07535A}" presName="tx1" presStyleLbl="revTx" presStyleIdx="4" presStyleCnt="12"/>
      <dgm:spPr/>
    </dgm:pt>
    <dgm:pt modelId="{4D82D8B4-0898-4BCB-B3DC-60E86B3A9BCE}" type="pres">
      <dgm:prSet presAssocID="{E69B5924-4792-4E8D-BE5A-222E0C07535A}" presName="vert1" presStyleCnt="0"/>
      <dgm:spPr/>
    </dgm:pt>
    <dgm:pt modelId="{0E6CB4AF-A865-4AF7-939C-034BFD7B81DC}" type="pres">
      <dgm:prSet presAssocID="{418CD6CD-265E-4BBF-BC80-DDC9A4DB89D8}" presName="thickLine" presStyleLbl="alignNode1" presStyleIdx="5" presStyleCnt="12"/>
      <dgm:spPr/>
    </dgm:pt>
    <dgm:pt modelId="{50BA0B7D-D4FF-4548-8F8D-D85482A7AAA2}" type="pres">
      <dgm:prSet presAssocID="{418CD6CD-265E-4BBF-BC80-DDC9A4DB89D8}" presName="horz1" presStyleCnt="0"/>
      <dgm:spPr/>
    </dgm:pt>
    <dgm:pt modelId="{8299D588-A4FC-45B9-8028-02288451563F}" type="pres">
      <dgm:prSet presAssocID="{418CD6CD-265E-4BBF-BC80-DDC9A4DB89D8}" presName="tx1" presStyleLbl="revTx" presStyleIdx="5" presStyleCnt="12"/>
      <dgm:spPr/>
    </dgm:pt>
    <dgm:pt modelId="{52AD85C9-3BA5-4F58-9058-00C4FFE45A1C}" type="pres">
      <dgm:prSet presAssocID="{418CD6CD-265E-4BBF-BC80-DDC9A4DB89D8}" presName="vert1" presStyleCnt="0"/>
      <dgm:spPr/>
    </dgm:pt>
    <dgm:pt modelId="{C60A6F8E-E9B7-4D4D-AA24-447CD4B9B7A1}" type="pres">
      <dgm:prSet presAssocID="{115A5514-8124-499C-AABB-84CF3466B344}" presName="thickLine" presStyleLbl="alignNode1" presStyleIdx="6" presStyleCnt="12"/>
      <dgm:spPr/>
    </dgm:pt>
    <dgm:pt modelId="{579E3D9F-D888-464D-A220-7ADB31FC34A0}" type="pres">
      <dgm:prSet presAssocID="{115A5514-8124-499C-AABB-84CF3466B344}" presName="horz1" presStyleCnt="0"/>
      <dgm:spPr/>
    </dgm:pt>
    <dgm:pt modelId="{4F9311F7-EE86-434E-ACE9-7FB96B6E7C00}" type="pres">
      <dgm:prSet presAssocID="{115A5514-8124-499C-AABB-84CF3466B344}" presName="tx1" presStyleLbl="revTx" presStyleIdx="6" presStyleCnt="12"/>
      <dgm:spPr/>
    </dgm:pt>
    <dgm:pt modelId="{DCC9169D-C04F-480E-A1C3-DED29FF67CD6}" type="pres">
      <dgm:prSet presAssocID="{115A5514-8124-499C-AABB-84CF3466B344}" presName="vert1" presStyleCnt="0"/>
      <dgm:spPr/>
    </dgm:pt>
    <dgm:pt modelId="{83D6CFF1-8677-48FC-8661-A1F4009F7BF7}" type="pres">
      <dgm:prSet presAssocID="{7DD17A5A-D6B4-467C-B588-AEC2766A7A76}" presName="thickLine" presStyleLbl="alignNode1" presStyleIdx="7" presStyleCnt="12"/>
      <dgm:spPr/>
    </dgm:pt>
    <dgm:pt modelId="{B4FDBFBD-962B-44F3-A636-55B5D0180D39}" type="pres">
      <dgm:prSet presAssocID="{7DD17A5A-D6B4-467C-B588-AEC2766A7A76}" presName="horz1" presStyleCnt="0"/>
      <dgm:spPr/>
    </dgm:pt>
    <dgm:pt modelId="{D7E5BA71-DF18-4ED2-AB59-80551F88858B}" type="pres">
      <dgm:prSet presAssocID="{7DD17A5A-D6B4-467C-B588-AEC2766A7A76}" presName="tx1" presStyleLbl="revTx" presStyleIdx="7" presStyleCnt="12" custLinFactNeighborX="413" custLinFactNeighborY="4470"/>
      <dgm:spPr/>
    </dgm:pt>
    <dgm:pt modelId="{22B8085B-205B-4249-A61B-0884D5ED8C62}" type="pres">
      <dgm:prSet presAssocID="{7DD17A5A-D6B4-467C-B588-AEC2766A7A76}" presName="vert1" presStyleCnt="0"/>
      <dgm:spPr/>
    </dgm:pt>
    <dgm:pt modelId="{BFAE5D30-DBA5-40EF-AFF6-27D8D0DBE19F}" type="pres">
      <dgm:prSet presAssocID="{7CCB6893-60E6-4B6C-8099-6C64DFE18E35}" presName="thickLine" presStyleLbl="alignNode1" presStyleIdx="8" presStyleCnt="12"/>
      <dgm:spPr/>
    </dgm:pt>
    <dgm:pt modelId="{54BCF811-4B4C-4B76-A4C3-E710BEEDDCCF}" type="pres">
      <dgm:prSet presAssocID="{7CCB6893-60E6-4B6C-8099-6C64DFE18E35}" presName="horz1" presStyleCnt="0"/>
      <dgm:spPr/>
    </dgm:pt>
    <dgm:pt modelId="{85C9241E-6D39-4C9F-8E2E-495DA352B18C}" type="pres">
      <dgm:prSet presAssocID="{7CCB6893-60E6-4B6C-8099-6C64DFE18E35}" presName="tx1" presStyleLbl="revTx" presStyleIdx="8" presStyleCnt="12"/>
      <dgm:spPr/>
    </dgm:pt>
    <dgm:pt modelId="{2A3EB96F-4ED0-41E8-B839-DABF048BFB54}" type="pres">
      <dgm:prSet presAssocID="{7CCB6893-60E6-4B6C-8099-6C64DFE18E35}" presName="vert1" presStyleCnt="0"/>
      <dgm:spPr/>
    </dgm:pt>
    <dgm:pt modelId="{EA0FAF16-C7AF-4514-9B85-3BC093AEB03C}" type="pres">
      <dgm:prSet presAssocID="{BD4BD2B0-0EAB-4802-BFEB-31E8E0F33201}" presName="thickLine" presStyleLbl="alignNode1" presStyleIdx="9" presStyleCnt="12"/>
      <dgm:spPr/>
    </dgm:pt>
    <dgm:pt modelId="{320A2A1C-F286-4642-927A-C8A166E756EE}" type="pres">
      <dgm:prSet presAssocID="{BD4BD2B0-0EAB-4802-BFEB-31E8E0F33201}" presName="horz1" presStyleCnt="0"/>
      <dgm:spPr/>
    </dgm:pt>
    <dgm:pt modelId="{18A9A4A5-748E-407C-8EC5-6C1278E671F8}" type="pres">
      <dgm:prSet presAssocID="{BD4BD2B0-0EAB-4802-BFEB-31E8E0F33201}" presName="tx1" presStyleLbl="revTx" presStyleIdx="9" presStyleCnt="12"/>
      <dgm:spPr/>
    </dgm:pt>
    <dgm:pt modelId="{5FE324EC-F6B6-45C8-B62B-3C5FEE49FA1F}" type="pres">
      <dgm:prSet presAssocID="{BD4BD2B0-0EAB-4802-BFEB-31E8E0F33201}" presName="vert1" presStyleCnt="0"/>
      <dgm:spPr/>
    </dgm:pt>
    <dgm:pt modelId="{39F27B14-54A9-430A-B6FF-D426C1689941}" type="pres">
      <dgm:prSet presAssocID="{856BBF05-F9E0-4AF5-9233-655765E27D4D}" presName="thickLine" presStyleLbl="alignNode1" presStyleIdx="10" presStyleCnt="12"/>
      <dgm:spPr/>
    </dgm:pt>
    <dgm:pt modelId="{58147FFD-3043-48F2-A5E2-8AF178057767}" type="pres">
      <dgm:prSet presAssocID="{856BBF05-F9E0-4AF5-9233-655765E27D4D}" presName="horz1" presStyleCnt="0"/>
      <dgm:spPr/>
    </dgm:pt>
    <dgm:pt modelId="{119C8D0A-6DBA-4C13-AAFA-6CB97BDE73CE}" type="pres">
      <dgm:prSet presAssocID="{856BBF05-F9E0-4AF5-9233-655765E27D4D}" presName="tx1" presStyleLbl="revTx" presStyleIdx="10" presStyleCnt="12"/>
      <dgm:spPr/>
    </dgm:pt>
    <dgm:pt modelId="{9F08C477-1C93-4528-A630-7BD13F930849}" type="pres">
      <dgm:prSet presAssocID="{856BBF05-F9E0-4AF5-9233-655765E27D4D}" presName="vert1" presStyleCnt="0"/>
      <dgm:spPr/>
    </dgm:pt>
    <dgm:pt modelId="{0F3A8A6B-F96E-445B-B0B5-9D60CDD8626A}" type="pres">
      <dgm:prSet presAssocID="{A4BC062A-5180-41E7-9F5B-DEEEED377F4C}" presName="thickLine" presStyleLbl="alignNode1" presStyleIdx="11" presStyleCnt="12"/>
      <dgm:spPr/>
    </dgm:pt>
    <dgm:pt modelId="{3C917073-627D-4C31-BFE2-278D42E9F50F}" type="pres">
      <dgm:prSet presAssocID="{A4BC062A-5180-41E7-9F5B-DEEEED377F4C}" presName="horz1" presStyleCnt="0"/>
      <dgm:spPr/>
    </dgm:pt>
    <dgm:pt modelId="{27A29CEC-DA2F-4037-84F9-36313C549035}" type="pres">
      <dgm:prSet presAssocID="{A4BC062A-5180-41E7-9F5B-DEEEED377F4C}" presName="tx1" presStyleLbl="revTx" presStyleIdx="11" presStyleCnt="12"/>
      <dgm:spPr/>
    </dgm:pt>
    <dgm:pt modelId="{12D1F010-5BF4-4847-9F02-049939B774FD}" type="pres">
      <dgm:prSet presAssocID="{A4BC062A-5180-41E7-9F5B-DEEEED377F4C}" presName="vert1" presStyleCnt="0"/>
      <dgm:spPr/>
    </dgm:pt>
  </dgm:ptLst>
  <dgm:cxnLst>
    <dgm:cxn modelId="{4F681C0D-6034-4A02-B54D-84BA8E08039B}" type="presOf" srcId="{E69B5924-4792-4E8D-BE5A-222E0C07535A}" destId="{742B9D67-8C35-4E86-9261-C00925446D61}" srcOrd="0" destOrd="0" presId="urn:microsoft.com/office/officeart/2008/layout/LinedList"/>
    <dgm:cxn modelId="{3C9D2217-426F-479D-AD4E-C110B7C43C0A}" srcId="{ECAF7145-70FB-46C4-A3B8-84EACBE3009D}" destId="{11106429-A28F-47F9-A787-5DAB4B9652A6}" srcOrd="2" destOrd="0" parTransId="{40954AA4-A370-408D-86C8-578C2DB9163F}" sibTransId="{13BA826A-76FC-487E-BC8D-6C96EA1FEECB}"/>
    <dgm:cxn modelId="{ED248A28-1725-4233-B350-43C73F2CAFE2}" type="presOf" srcId="{0974215D-6555-4FFE-AAB6-CE1C6E5E026E}" destId="{3864E061-3815-45B0-8520-EFA8CF4AB113}" srcOrd="0" destOrd="0" presId="urn:microsoft.com/office/officeart/2008/layout/LinedList"/>
    <dgm:cxn modelId="{E7C31B30-86F6-4207-A3F5-B106DA89E907}" type="presOf" srcId="{A4BC062A-5180-41E7-9F5B-DEEEED377F4C}" destId="{27A29CEC-DA2F-4037-84F9-36313C549035}" srcOrd="0" destOrd="0" presId="urn:microsoft.com/office/officeart/2008/layout/LinedList"/>
    <dgm:cxn modelId="{73270064-A37B-42EC-9FB4-E53CA1D69CDD}" type="presOf" srcId="{6E56485D-4CE4-40C9-A8D6-E67770450B43}" destId="{56699568-8D7D-4EF5-9E42-A0A28068B3FA}" srcOrd="0" destOrd="0" presId="urn:microsoft.com/office/officeart/2008/layout/LinedList"/>
    <dgm:cxn modelId="{9435B545-C5F1-4A1B-BD41-78EA46C9860F}" type="presOf" srcId="{7CCB6893-60E6-4B6C-8099-6C64DFE18E35}" destId="{85C9241E-6D39-4C9F-8E2E-495DA352B18C}" srcOrd="0" destOrd="0" presId="urn:microsoft.com/office/officeart/2008/layout/LinedList"/>
    <dgm:cxn modelId="{6990AB6D-0F7A-4932-B57E-E52672BA56CA}" type="presOf" srcId="{2E672500-8711-4DEF-8BB8-3302F2E95B1D}" destId="{C8A2A28A-D6FF-439E-BAB9-4744EB0582FF}" srcOrd="0" destOrd="0" presId="urn:microsoft.com/office/officeart/2008/layout/LinedList"/>
    <dgm:cxn modelId="{C12FAC73-A70E-465F-8C84-94C1CB14D96D}" type="presOf" srcId="{11106429-A28F-47F9-A787-5DAB4B9652A6}" destId="{EE17B601-4AA6-4349-BB9E-5C7D54247004}" srcOrd="0" destOrd="0" presId="urn:microsoft.com/office/officeart/2008/layout/LinedList"/>
    <dgm:cxn modelId="{73761974-2681-4037-B68C-D4D36B898B76}" type="presOf" srcId="{BD4BD2B0-0EAB-4802-BFEB-31E8E0F33201}" destId="{18A9A4A5-748E-407C-8EC5-6C1278E671F8}" srcOrd="0" destOrd="0" presId="urn:microsoft.com/office/officeart/2008/layout/LinedList"/>
    <dgm:cxn modelId="{DBDDFA54-2D96-4D6D-BBC7-61AE77D87C82}" srcId="{ECAF7145-70FB-46C4-A3B8-84EACBE3009D}" destId="{115A5514-8124-499C-AABB-84CF3466B344}" srcOrd="6" destOrd="0" parTransId="{68AC8F32-F055-476B-8F3E-9AE7A76D1518}" sibTransId="{4BF9FF25-7574-4779-8041-4BAC8F113CC1}"/>
    <dgm:cxn modelId="{F9100558-A14A-4829-8BE7-CB030B990216}" srcId="{ECAF7145-70FB-46C4-A3B8-84EACBE3009D}" destId="{7DD17A5A-D6B4-467C-B588-AEC2766A7A76}" srcOrd="7" destOrd="0" parTransId="{1C4F1A0B-02A7-461A-B445-861421ABF350}" sibTransId="{C102EAC0-7BBC-474A-AE26-7033EAEBA902}"/>
    <dgm:cxn modelId="{D7100588-58C7-44F4-BCB5-1A342D064F94}" srcId="{ECAF7145-70FB-46C4-A3B8-84EACBE3009D}" destId="{E69B5924-4792-4E8D-BE5A-222E0C07535A}" srcOrd="4" destOrd="0" parTransId="{3A686350-66F5-476D-9050-60FF983722BA}" sibTransId="{D6EC58FF-CED8-4A87-BA8E-F9889CE8D401}"/>
    <dgm:cxn modelId="{9371AD9F-5AA2-49AA-8636-0352079E21B5}" type="presOf" srcId="{115A5514-8124-499C-AABB-84CF3466B344}" destId="{4F9311F7-EE86-434E-ACE9-7FB96B6E7C00}" srcOrd="0" destOrd="0" presId="urn:microsoft.com/office/officeart/2008/layout/LinedList"/>
    <dgm:cxn modelId="{59EE9AA2-72EC-4A92-92D0-8921EBC86383}" srcId="{ECAF7145-70FB-46C4-A3B8-84EACBE3009D}" destId="{BD4BD2B0-0EAB-4802-BFEB-31E8E0F33201}" srcOrd="9" destOrd="0" parTransId="{06760B43-8C06-49C5-A4F0-A07749160478}" sibTransId="{7E3B88B4-9AEC-47B3-AD60-26D3813E07A4}"/>
    <dgm:cxn modelId="{BF4EE1A3-8E9C-40F9-80B7-3E8E9B06BB73}" type="presOf" srcId="{856BBF05-F9E0-4AF5-9233-655765E27D4D}" destId="{119C8D0A-6DBA-4C13-AAFA-6CB97BDE73CE}" srcOrd="0" destOrd="0" presId="urn:microsoft.com/office/officeart/2008/layout/LinedList"/>
    <dgm:cxn modelId="{EFCAFFAF-E993-41F1-9C3E-9071C6F62FE0}" type="presOf" srcId="{418CD6CD-265E-4BBF-BC80-DDC9A4DB89D8}" destId="{8299D588-A4FC-45B9-8028-02288451563F}" srcOrd="0" destOrd="0" presId="urn:microsoft.com/office/officeart/2008/layout/LinedList"/>
    <dgm:cxn modelId="{36F1C1BC-3961-45E8-9A81-41CDA70ED646}" type="presOf" srcId="{ECAF7145-70FB-46C4-A3B8-84EACBE3009D}" destId="{494350A9-1F6D-4204-B608-EF896E976848}" srcOrd="0" destOrd="0" presId="urn:microsoft.com/office/officeart/2008/layout/LinedList"/>
    <dgm:cxn modelId="{165F29BF-DDB3-4B1D-8EF1-961CB026105B}" srcId="{ECAF7145-70FB-46C4-A3B8-84EACBE3009D}" destId="{7CCB6893-60E6-4B6C-8099-6C64DFE18E35}" srcOrd="8" destOrd="0" parTransId="{F179488A-FD64-4B06-9D02-3789E73571BA}" sibTransId="{99234048-E7CA-497F-8957-4FEB4B1A4947}"/>
    <dgm:cxn modelId="{8D3436BF-5362-474A-9E91-4743ED772B2C}" srcId="{ECAF7145-70FB-46C4-A3B8-84EACBE3009D}" destId="{6E56485D-4CE4-40C9-A8D6-E67770450B43}" srcOrd="0" destOrd="0" parTransId="{882D4555-201A-430F-953E-740238D5A264}" sibTransId="{14C3FC8A-D541-4F88-AC48-F0A6EA043358}"/>
    <dgm:cxn modelId="{32C32CC1-D93D-4313-91C3-A12392940488}" type="presOf" srcId="{7DD17A5A-D6B4-467C-B588-AEC2766A7A76}" destId="{D7E5BA71-DF18-4ED2-AB59-80551F88858B}" srcOrd="0" destOrd="0" presId="urn:microsoft.com/office/officeart/2008/layout/LinedList"/>
    <dgm:cxn modelId="{02BD78E0-55CA-4809-9AC7-0F6DDEBA4626}" srcId="{ECAF7145-70FB-46C4-A3B8-84EACBE3009D}" destId="{856BBF05-F9E0-4AF5-9233-655765E27D4D}" srcOrd="10" destOrd="0" parTransId="{58A2FE7F-97E3-48D6-9036-21AFA5B0F7CD}" sibTransId="{593D39E3-3FD4-44FA-9BC7-45CB6A1429A7}"/>
    <dgm:cxn modelId="{4E8FE6E0-477D-4883-B22D-19F2B666EAE9}" srcId="{ECAF7145-70FB-46C4-A3B8-84EACBE3009D}" destId="{0974215D-6555-4FFE-AAB6-CE1C6E5E026E}" srcOrd="3" destOrd="0" parTransId="{4491B625-BF67-4B26-B6DA-30AC233DA7A4}" sibTransId="{3F5783EB-B304-4C76-BA8C-D5B29658D99A}"/>
    <dgm:cxn modelId="{9D90ACF3-9FD8-4E05-9658-CBA5010FC410}" srcId="{ECAF7145-70FB-46C4-A3B8-84EACBE3009D}" destId="{A4BC062A-5180-41E7-9F5B-DEEEED377F4C}" srcOrd="11" destOrd="0" parTransId="{5FDA1125-3ECC-494F-B329-B294320007DC}" sibTransId="{70469D5D-1FA1-4F6F-A0D2-B105FD751755}"/>
    <dgm:cxn modelId="{72D3C4F5-F062-40B7-876B-3052F4DB31E2}" srcId="{ECAF7145-70FB-46C4-A3B8-84EACBE3009D}" destId="{418CD6CD-265E-4BBF-BC80-DDC9A4DB89D8}" srcOrd="5" destOrd="0" parTransId="{6AF0688F-71CF-4D19-BC56-42E40617C110}" sibTransId="{1345C2ED-4855-4FA3-AC1E-1D7E745D1304}"/>
    <dgm:cxn modelId="{8B7371F7-6DCB-471B-BDC6-616BC09D7438}" srcId="{ECAF7145-70FB-46C4-A3B8-84EACBE3009D}" destId="{2E672500-8711-4DEF-8BB8-3302F2E95B1D}" srcOrd="1" destOrd="0" parTransId="{779F97FE-C7C0-44A4-831E-675F1903DBEB}" sibTransId="{8DEEE823-8436-42CA-8E81-FA727134B6A6}"/>
    <dgm:cxn modelId="{2618E08B-4D77-4C88-B85C-F750DCB48CF1}" type="presParOf" srcId="{494350A9-1F6D-4204-B608-EF896E976848}" destId="{B7B33A2F-A573-4CD8-829C-857D68FEF055}" srcOrd="0" destOrd="0" presId="urn:microsoft.com/office/officeart/2008/layout/LinedList"/>
    <dgm:cxn modelId="{D2829F7F-FEF6-4B6E-97C3-680BAC84579F}" type="presParOf" srcId="{494350A9-1F6D-4204-B608-EF896E976848}" destId="{5BBE2A0B-7BE5-46E2-A600-890D58783176}" srcOrd="1" destOrd="0" presId="urn:microsoft.com/office/officeart/2008/layout/LinedList"/>
    <dgm:cxn modelId="{9E744A86-CA5C-43A7-A751-E27F14AC01D8}" type="presParOf" srcId="{5BBE2A0B-7BE5-46E2-A600-890D58783176}" destId="{56699568-8D7D-4EF5-9E42-A0A28068B3FA}" srcOrd="0" destOrd="0" presId="urn:microsoft.com/office/officeart/2008/layout/LinedList"/>
    <dgm:cxn modelId="{54B11083-A930-4093-86D1-C6AADEFCC22C}" type="presParOf" srcId="{5BBE2A0B-7BE5-46E2-A600-890D58783176}" destId="{AE831577-8A80-4D29-9843-05C529297FFF}" srcOrd="1" destOrd="0" presId="urn:microsoft.com/office/officeart/2008/layout/LinedList"/>
    <dgm:cxn modelId="{CFECF5C7-5AFB-49D2-B3AB-4C08750B2081}" type="presParOf" srcId="{494350A9-1F6D-4204-B608-EF896E976848}" destId="{4B25B994-C401-48DC-9578-A3F3A4337AED}" srcOrd="2" destOrd="0" presId="urn:microsoft.com/office/officeart/2008/layout/LinedList"/>
    <dgm:cxn modelId="{734542DE-0029-4470-880F-634BB7DB0990}" type="presParOf" srcId="{494350A9-1F6D-4204-B608-EF896E976848}" destId="{03DDE33C-911A-4802-9D1B-16A3CF5DB4C7}" srcOrd="3" destOrd="0" presId="urn:microsoft.com/office/officeart/2008/layout/LinedList"/>
    <dgm:cxn modelId="{E5FDF65F-8E10-42C9-BE7F-08197644D18A}" type="presParOf" srcId="{03DDE33C-911A-4802-9D1B-16A3CF5DB4C7}" destId="{C8A2A28A-D6FF-439E-BAB9-4744EB0582FF}" srcOrd="0" destOrd="0" presId="urn:microsoft.com/office/officeart/2008/layout/LinedList"/>
    <dgm:cxn modelId="{DCDAB5F9-3127-4606-9A10-0563D6D66B7F}" type="presParOf" srcId="{03DDE33C-911A-4802-9D1B-16A3CF5DB4C7}" destId="{E9BE9A24-AAAB-4C4B-B9C0-001B41BD218D}" srcOrd="1" destOrd="0" presId="urn:microsoft.com/office/officeart/2008/layout/LinedList"/>
    <dgm:cxn modelId="{F3453C0F-93C0-4F0A-8771-2015C2E73161}" type="presParOf" srcId="{494350A9-1F6D-4204-B608-EF896E976848}" destId="{B86F4761-E76D-4EE9-B404-79402CD6B3E1}" srcOrd="4" destOrd="0" presId="urn:microsoft.com/office/officeart/2008/layout/LinedList"/>
    <dgm:cxn modelId="{2A65F0B9-C881-4865-B4F6-582A689E44AD}" type="presParOf" srcId="{494350A9-1F6D-4204-B608-EF896E976848}" destId="{BD33C6B2-6C5C-43C9-80DC-0873DA9E2746}" srcOrd="5" destOrd="0" presId="urn:microsoft.com/office/officeart/2008/layout/LinedList"/>
    <dgm:cxn modelId="{72A88150-1269-4305-9EC7-218FA657E6E6}" type="presParOf" srcId="{BD33C6B2-6C5C-43C9-80DC-0873DA9E2746}" destId="{EE17B601-4AA6-4349-BB9E-5C7D54247004}" srcOrd="0" destOrd="0" presId="urn:microsoft.com/office/officeart/2008/layout/LinedList"/>
    <dgm:cxn modelId="{55627849-ABCF-44AB-B3BA-C300ED4E30AC}" type="presParOf" srcId="{BD33C6B2-6C5C-43C9-80DC-0873DA9E2746}" destId="{CCBB1F8D-B066-484D-AB90-3D8137CCC8A2}" srcOrd="1" destOrd="0" presId="urn:microsoft.com/office/officeart/2008/layout/LinedList"/>
    <dgm:cxn modelId="{D974A22B-963C-403C-BCCB-358F81A70FBB}" type="presParOf" srcId="{494350A9-1F6D-4204-B608-EF896E976848}" destId="{90DA10BF-10D2-4579-A403-8BEA3842A0EC}" srcOrd="6" destOrd="0" presId="urn:microsoft.com/office/officeart/2008/layout/LinedList"/>
    <dgm:cxn modelId="{6E15C897-CEC9-470E-85B9-10717510DF92}" type="presParOf" srcId="{494350A9-1F6D-4204-B608-EF896E976848}" destId="{366B0927-0A02-4A8C-922D-63DD82F62DA6}" srcOrd="7" destOrd="0" presId="urn:microsoft.com/office/officeart/2008/layout/LinedList"/>
    <dgm:cxn modelId="{7845EA0B-DF12-414F-8D42-19B74206D753}" type="presParOf" srcId="{366B0927-0A02-4A8C-922D-63DD82F62DA6}" destId="{3864E061-3815-45B0-8520-EFA8CF4AB113}" srcOrd="0" destOrd="0" presId="urn:microsoft.com/office/officeart/2008/layout/LinedList"/>
    <dgm:cxn modelId="{CCAEF0D5-9448-4178-80C3-191907FC30BF}" type="presParOf" srcId="{366B0927-0A02-4A8C-922D-63DD82F62DA6}" destId="{D746F285-B14E-4973-AD5E-C43703919A4D}" srcOrd="1" destOrd="0" presId="urn:microsoft.com/office/officeart/2008/layout/LinedList"/>
    <dgm:cxn modelId="{453D0BFE-241B-48F9-8C54-A8795669F4FC}" type="presParOf" srcId="{494350A9-1F6D-4204-B608-EF896E976848}" destId="{0794776B-3836-4470-96A7-5A359BD10231}" srcOrd="8" destOrd="0" presId="urn:microsoft.com/office/officeart/2008/layout/LinedList"/>
    <dgm:cxn modelId="{A513494F-2265-4F81-85CA-2308DB9EC5D4}" type="presParOf" srcId="{494350A9-1F6D-4204-B608-EF896E976848}" destId="{3CAA6F84-493D-4ABE-B0B9-4717ABC4DC77}" srcOrd="9" destOrd="0" presId="urn:microsoft.com/office/officeart/2008/layout/LinedList"/>
    <dgm:cxn modelId="{0345513E-36B0-479A-99EC-0818D355C192}" type="presParOf" srcId="{3CAA6F84-493D-4ABE-B0B9-4717ABC4DC77}" destId="{742B9D67-8C35-4E86-9261-C00925446D61}" srcOrd="0" destOrd="0" presId="urn:microsoft.com/office/officeart/2008/layout/LinedList"/>
    <dgm:cxn modelId="{B07232BB-3F44-4C40-95D0-BE48ADD28A4A}" type="presParOf" srcId="{3CAA6F84-493D-4ABE-B0B9-4717ABC4DC77}" destId="{4D82D8B4-0898-4BCB-B3DC-60E86B3A9BCE}" srcOrd="1" destOrd="0" presId="urn:microsoft.com/office/officeart/2008/layout/LinedList"/>
    <dgm:cxn modelId="{1615967C-0335-4D8C-9B3C-22981680EBB7}" type="presParOf" srcId="{494350A9-1F6D-4204-B608-EF896E976848}" destId="{0E6CB4AF-A865-4AF7-939C-034BFD7B81DC}" srcOrd="10" destOrd="0" presId="urn:microsoft.com/office/officeart/2008/layout/LinedList"/>
    <dgm:cxn modelId="{7AC4F136-A690-4221-8F78-E355E062E985}" type="presParOf" srcId="{494350A9-1F6D-4204-B608-EF896E976848}" destId="{50BA0B7D-D4FF-4548-8F8D-D85482A7AAA2}" srcOrd="11" destOrd="0" presId="urn:microsoft.com/office/officeart/2008/layout/LinedList"/>
    <dgm:cxn modelId="{992EEDF5-E3A0-437C-95D5-DFD35671A67F}" type="presParOf" srcId="{50BA0B7D-D4FF-4548-8F8D-D85482A7AAA2}" destId="{8299D588-A4FC-45B9-8028-02288451563F}" srcOrd="0" destOrd="0" presId="urn:microsoft.com/office/officeart/2008/layout/LinedList"/>
    <dgm:cxn modelId="{5C6BC14D-D78A-4EB6-B9E2-988880032DCD}" type="presParOf" srcId="{50BA0B7D-D4FF-4548-8F8D-D85482A7AAA2}" destId="{52AD85C9-3BA5-4F58-9058-00C4FFE45A1C}" srcOrd="1" destOrd="0" presId="urn:microsoft.com/office/officeart/2008/layout/LinedList"/>
    <dgm:cxn modelId="{2DACDFB4-5401-4DA9-90BC-DBF70D863999}" type="presParOf" srcId="{494350A9-1F6D-4204-B608-EF896E976848}" destId="{C60A6F8E-E9B7-4D4D-AA24-447CD4B9B7A1}" srcOrd="12" destOrd="0" presId="urn:microsoft.com/office/officeart/2008/layout/LinedList"/>
    <dgm:cxn modelId="{7B01AFEF-F579-4175-85E1-3C6FEC91EF21}" type="presParOf" srcId="{494350A9-1F6D-4204-B608-EF896E976848}" destId="{579E3D9F-D888-464D-A220-7ADB31FC34A0}" srcOrd="13" destOrd="0" presId="urn:microsoft.com/office/officeart/2008/layout/LinedList"/>
    <dgm:cxn modelId="{9D559B91-DA04-4317-A008-06FFADC8FC92}" type="presParOf" srcId="{579E3D9F-D888-464D-A220-7ADB31FC34A0}" destId="{4F9311F7-EE86-434E-ACE9-7FB96B6E7C00}" srcOrd="0" destOrd="0" presId="urn:microsoft.com/office/officeart/2008/layout/LinedList"/>
    <dgm:cxn modelId="{1C3271B1-1F1F-4BE8-87C2-F2F2A533FAA0}" type="presParOf" srcId="{579E3D9F-D888-464D-A220-7ADB31FC34A0}" destId="{DCC9169D-C04F-480E-A1C3-DED29FF67CD6}" srcOrd="1" destOrd="0" presId="urn:microsoft.com/office/officeart/2008/layout/LinedList"/>
    <dgm:cxn modelId="{1681EFC3-00C9-4EE1-B0C8-213EBC50C9D2}" type="presParOf" srcId="{494350A9-1F6D-4204-B608-EF896E976848}" destId="{83D6CFF1-8677-48FC-8661-A1F4009F7BF7}" srcOrd="14" destOrd="0" presId="urn:microsoft.com/office/officeart/2008/layout/LinedList"/>
    <dgm:cxn modelId="{A68150DB-96D9-4F10-B992-0F3D4F10375B}" type="presParOf" srcId="{494350A9-1F6D-4204-B608-EF896E976848}" destId="{B4FDBFBD-962B-44F3-A636-55B5D0180D39}" srcOrd="15" destOrd="0" presId="urn:microsoft.com/office/officeart/2008/layout/LinedList"/>
    <dgm:cxn modelId="{2514B910-508D-4A2C-8C68-4C792C8C3935}" type="presParOf" srcId="{B4FDBFBD-962B-44F3-A636-55B5D0180D39}" destId="{D7E5BA71-DF18-4ED2-AB59-80551F88858B}" srcOrd="0" destOrd="0" presId="urn:microsoft.com/office/officeart/2008/layout/LinedList"/>
    <dgm:cxn modelId="{0555F23E-DEBE-4C11-9B3F-9AC5A8D66075}" type="presParOf" srcId="{B4FDBFBD-962B-44F3-A636-55B5D0180D39}" destId="{22B8085B-205B-4249-A61B-0884D5ED8C62}" srcOrd="1" destOrd="0" presId="urn:microsoft.com/office/officeart/2008/layout/LinedList"/>
    <dgm:cxn modelId="{BE52877F-9D49-4321-93C3-C5ECCA2ACED0}" type="presParOf" srcId="{494350A9-1F6D-4204-B608-EF896E976848}" destId="{BFAE5D30-DBA5-40EF-AFF6-27D8D0DBE19F}" srcOrd="16" destOrd="0" presId="urn:microsoft.com/office/officeart/2008/layout/LinedList"/>
    <dgm:cxn modelId="{393AE38C-29E1-417D-B2BC-047E8F9FDCBC}" type="presParOf" srcId="{494350A9-1F6D-4204-B608-EF896E976848}" destId="{54BCF811-4B4C-4B76-A4C3-E710BEEDDCCF}" srcOrd="17" destOrd="0" presId="urn:microsoft.com/office/officeart/2008/layout/LinedList"/>
    <dgm:cxn modelId="{93017481-43CD-4AF1-A2D5-0027F3C83051}" type="presParOf" srcId="{54BCF811-4B4C-4B76-A4C3-E710BEEDDCCF}" destId="{85C9241E-6D39-4C9F-8E2E-495DA352B18C}" srcOrd="0" destOrd="0" presId="urn:microsoft.com/office/officeart/2008/layout/LinedList"/>
    <dgm:cxn modelId="{8F0D55AA-2123-4667-8F4C-6A4353F80463}" type="presParOf" srcId="{54BCF811-4B4C-4B76-A4C3-E710BEEDDCCF}" destId="{2A3EB96F-4ED0-41E8-B839-DABF048BFB54}" srcOrd="1" destOrd="0" presId="urn:microsoft.com/office/officeart/2008/layout/LinedList"/>
    <dgm:cxn modelId="{FE65E752-6FB0-40E8-A3A0-6F0A4090A071}" type="presParOf" srcId="{494350A9-1F6D-4204-B608-EF896E976848}" destId="{EA0FAF16-C7AF-4514-9B85-3BC093AEB03C}" srcOrd="18" destOrd="0" presId="urn:microsoft.com/office/officeart/2008/layout/LinedList"/>
    <dgm:cxn modelId="{2AC44178-B52E-4958-84A7-DD96AFE04A12}" type="presParOf" srcId="{494350A9-1F6D-4204-B608-EF896E976848}" destId="{320A2A1C-F286-4642-927A-C8A166E756EE}" srcOrd="19" destOrd="0" presId="urn:microsoft.com/office/officeart/2008/layout/LinedList"/>
    <dgm:cxn modelId="{106684DF-AC0D-4E33-8B9F-83BC63566402}" type="presParOf" srcId="{320A2A1C-F286-4642-927A-C8A166E756EE}" destId="{18A9A4A5-748E-407C-8EC5-6C1278E671F8}" srcOrd="0" destOrd="0" presId="urn:microsoft.com/office/officeart/2008/layout/LinedList"/>
    <dgm:cxn modelId="{8ED7E18D-D91E-46FB-AEF7-34B067C988D3}" type="presParOf" srcId="{320A2A1C-F286-4642-927A-C8A166E756EE}" destId="{5FE324EC-F6B6-45C8-B62B-3C5FEE49FA1F}" srcOrd="1" destOrd="0" presId="urn:microsoft.com/office/officeart/2008/layout/LinedList"/>
    <dgm:cxn modelId="{E04A205E-ADAE-4489-9EC2-9E7604DFACF1}" type="presParOf" srcId="{494350A9-1F6D-4204-B608-EF896E976848}" destId="{39F27B14-54A9-430A-B6FF-D426C1689941}" srcOrd="20" destOrd="0" presId="urn:microsoft.com/office/officeart/2008/layout/LinedList"/>
    <dgm:cxn modelId="{5CAA6A94-358B-4BB6-98DE-FF046D32C1F9}" type="presParOf" srcId="{494350A9-1F6D-4204-B608-EF896E976848}" destId="{58147FFD-3043-48F2-A5E2-8AF178057767}" srcOrd="21" destOrd="0" presId="urn:microsoft.com/office/officeart/2008/layout/LinedList"/>
    <dgm:cxn modelId="{6C67D795-3B36-4DF5-8274-320A38465FD0}" type="presParOf" srcId="{58147FFD-3043-48F2-A5E2-8AF178057767}" destId="{119C8D0A-6DBA-4C13-AAFA-6CB97BDE73CE}" srcOrd="0" destOrd="0" presId="urn:microsoft.com/office/officeart/2008/layout/LinedList"/>
    <dgm:cxn modelId="{4CD6F85B-4567-4A9E-BD1A-43E8A3799E07}" type="presParOf" srcId="{58147FFD-3043-48F2-A5E2-8AF178057767}" destId="{9F08C477-1C93-4528-A630-7BD13F930849}" srcOrd="1" destOrd="0" presId="urn:microsoft.com/office/officeart/2008/layout/LinedList"/>
    <dgm:cxn modelId="{2E1F0118-805B-4169-A81D-E050DFE7827D}" type="presParOf" srcId="{494350A9-1F6D-4204-B608-EF896E976848}" destId="{0F3A8A6B-F96E-445B-B0B5-9D60CDD8626A}" srcOrd="22" destOrd="0" presId="urn:microsoft.com/office/officeart/2008/layout/LinedList"/>
    <dgm:cxn modelId="{5FE2B41B-9ECF-4E8B-A5EC-9B3E48A88221}" type="presParOf" srcId="{494350A9-1F6D-4204-B608-EF896E976848}" destId="{3C917073-627D-4C31-BFE2-278D42E9F50F}" srcOrd="23" destOrd="0" presId="urn:microsoft.com/office/officeart/2008/layout/LinedList"/>
    <dgm:cxn modelId="{138D9757-1342-4E71-AE07-08E48CF56DC8}" type="presParOf" srcId="{3C917073-627D-4C31-BFE2-278D42E9F50F}" destId="{27A29CEC-DA2F-4037-84F9-36313C549035}" srcOrd="0" destOrd="0" presId="urn:microsoft.com/office/officeart/2008/layout/LinedList"/>
    <dgm:cxn modelId="{C4977472-BD19-4BAD-95D5-4637AA09496D}" type="presParOf" srcId="{3C917073-627D-4C31-BFE2-278D42E9F50F}" destId="{12D1F010-5BF4-4847-9F02-049939B774F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8107F2-E10E-4D1C-AAE1-4489D59D44A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566017D-B4C5-4BB1-A578-1CF81C66CE1C}">
      <dgm:prSet custT="1"/>
      <dgm:spPr/>
      <dgm:t>
        <a:bodyPr/>
        <a:lstStyle/>
        <a:p>
          <a:pPr algn="l"/>
          <a:r>
            <a:rPr lang="en-US" sz="2800" dirty="0">
              <a:latin typeface="+mj-lt"/>
            </a:rPr>
            <a:t>    </a:t>
          </a:r>
          <a:r>
            <a:rPr lang="en-US" sz="3600" dirty="0">
              <a:latin typeface="+mj-lt"/>
            </a:rPr>
            <a:t>6 Precincts Effected:  </a:t>
          </a:r>
          <a:r>
            <a:rPr lang="en-US" sz="3600" dirty="0"/>
            <a:t> </a:t>
          </a:r>
          <a:r>
            <a:rPr lang="en-US" sz="3600" dirty="0">
              <a:latin typeface="+mj-lt"/>
            </a:rPr>
            <a:t>1, 3, 5, 6, 7 &amp; 10 </a:t>
          </a:r>
        </a:p>
      </dgm:t>
    </dgm:pt>
    <dgm:pt modelId="{741A93CC-0B9C-4EC1-BC93-7DF4BB0D535C}" type="parTrans" cxnId="{EC43083E-2208-46F6-83E5-28CD0AF31FAE}">
      <dgm:prSet/>
      <dgm:spPr/>
      <dgm:t>
        <a:bodyPr/>
        <a:lstStyle/>
        <a:p>
          <a:endParaRPr lang="en-US"/>
        </a:p>
      </dgm:t>
    </dgm:pt>
    <dgm:pt modelId="{E391646B-3478-4EB9-8BA3-2784DCBC572E}" type="sibTrans" cxnId="{EC43083E-2208-46F6-83E5-28CD0AF31FAE}">
      <dgm:prSet/>
      <dgm:spPr/>
      <dgm:t>
        <a:bodyPr/>
        <a:lstStyle/>
        <a:p>
          <a:endParaRPr lang="en-US"/>
        </a:p>
      </dgm:t>
    </dgm:pt>
    <dgm:pt modelId="{8E206850-B15D-4D6A-9667-09B58D8E6A43}">
      <dgm:prSet custT="1"/>
      <dgm:spPr/>
      <dgm:t>
        <a:bodyPr/>
        <a:lstStyle/>
        <a:p>
          <a:r>
            <a:rPr lang="en-US" sz="2800" dirty="0">
              <a:latin typeface="+mj-lt"/>
            </a:rPr>
            <a:t>Precincts 1 &amp; 5 Move Trout Brook, Myers Lane, part of Robbins Street and part of Canton Ave out of P1 into P5</a:t>
          </a:r>
        </a:p>
      </dgm:t>
    </dgm:pt>
    <dgm:pt modelId="{3D7C246A-016E-49CD-A250-F09DF66A9A37}" type="parTrans" cxnId="{CDE1DF92-C756-4BC3-A563-3F24C70638A2}">
      <dgm:prSet/>
      <dgm:spPr/>
      <dgm:t>
        <a:bodyPr/>
        <a:lstStyle/>
        <a:p>
          <a:endParaRPr lang="en-US"/>
        </a:p>
      </dgm:t>
    </dgm:pt>
    <dgm:pt modelId="{EF8D3FB6-BF9C-450E-86BC-9EAD616ED95F}" type="sibTrans" cxnId="{CDE1DF92-C756-4BC3-A563-3F24C70638A2}">
      <dgm:prSet/>
      <dgm:spPr/>
      <dgm:t>
        <a:bodyPr/>
        <a:lstStyle/>
        <a:p>
          <a:endParaRPr lang="en-US"/>
        </a:p>
      </dgm:t>
    </dgm:pt>
    <dgm:pt modelId="{C17649A4-0E11-4E68-90C8-A0E46AF1880D}">
      <dgm:prSet custT="1"/>
      <dgm:spPr/>
      <dgm:t>
        <a:bodyPr/>
        <a:lstStyle/>
        <a:p>
          <a:r>
            <a:rPr lang="en-US" sz="2800" dirty="0">
              <a:latin typeface="+mj-lt"/>
            </a:rPr>
            <a:t>Precincts 3 &amp; 6 Move the triangle east of Dudley Lane to the intersection of Adams and Centre from P3 into P6</a:t>
          </a:r>
        </a:p>
      </dgm:t>
    </dgm:pt>
    <dgm:pt modelId="{321CB542-284F-40C5-B76A-74DB8CD15C93}" type="parTrans" cxnId="{DA0C4BCB-4D71-4730-A893-014C7C15EFC6}">
      <dgm:prSet/>
      <dgm:spPr/>
      <dgm:t>
        <a:bodyPr/>
        <a:lstStyle/>
        <a:p>
          <a:endParaRPr lang="en-US"/>
        </a:p>
      </dgm:t>
    </dgm:pt>
    <dgm:pt modelId="{A7B6E55B-CE07-4885-AE31-6A8819C5B548}" type="sibTrans" cxnId="{DA0C4BCB-4D71-4730-A893-014C7C15EFC6}">
      <dgm:prSet/>
      <dgm:spPr/>
      <dgm:t>
        <a:bodyPr/>
        <a:lstStyle/>
        <a:p>
          <a:endParaRPr lang="en-US"/>
        </a:p>
      </dgm:t>
    </dgm:pt>
    <dgm:pt modelId="{8413778C-96EA-4041-AE3B-DF5754DCF036}">
      <dgm:prSet custT="1"/>
      <dgm:spPr/>
      <dgm:t>
        <a:bodyPr/>
        <a:lstStyle/>
        <a:p>
          <a:r>
            <a:rPr lang="en-US" sz="2800" dirty="0">
              <a:latin typeface="+mj-lt"/>
            </a:rPr>
            <a:t>Precincts 6 &amp; 7  Move boundary from the middle of Plymouth Ave to the middle of Governors Road</a:t>
          </a:r>
          <a:endParaRPr lang="en-US" sz="2800" dirty="0"/>
        </a:p>
      </dgm:t>
    </dgm:pt>
    <dgm:pt modelId="{C93CDAA5-97C6-496B-BA2A-1E0744049A08}" type="parTrans" cxnId="{86701299-45B2-4279-B1E3-516A02F90112}">
      <dgm:prSet/>
      <dgm:spPr/>
      <dgm:t>
        <a:bodyPr/>
        <a:lstStyle/>
        <a:p>
          <a:endParaRPr lang="en-US"/>
        </a:p>
      </dgm:t>
    </dgm:pt>
    <dgm:pt modelId="{276F79AE-8B0E-4162-B3DB-90A9D2F0EA69}" type="sibTrans" cxnId="{86701299-45B2-4279-B1E3-516A02F90112}">
      <dgm:prSet/>
      <dgm:spPr/>
      <dgm:t>
        <a:bodyPr/>
        <a:lstStyle/>
        <a:p>
          <a:endParaRPr lang="en-US"/>
        </a:p>
      </dgm:t>
    </dgm:pt>
    <dgm:pt modelId="{F57DDDD6-960B-4C42-8F47-0D6846AB0076}">
      <dgm:prSet custT="1"/>
      <dgm:spPr/>
      <dgm:t>
        <a:bodyPr/>
        <a:lstStyle/>
        <a:p>
          <a:r>
            <a:rPr lang="en-US" sz="2800" dirty="0">
              <a:latin typeface="+mj-lt"/>
            </a:rPr>
            <a:t>Precincts 5 &amp; 10 Move Fairmount Ave to Cushing Road from P5 into P10</a:t>
          </a:r>
        </a:p>
      </dgm:t>
    </dgm:pt>
    <dgm:pt modelId="{1A9CFBB4-14CB-4E13-97A6-691C4ABA9D85}" type="parTrans" cxnId="{E813F169-78C1-4759-8969-B52C0A5138B7}">
      <dgm:prSet/>
      <dgm:spPr/>
      <dgm:t>
        <a:bodyPr/>
        <a:lstStyle/>
        <a:p>
          <a:endParaRPr lang="en-US"/>
        </a:p>
      </dgm:t>
    </dgm:pt>
    <dgm:pt modelId="{8A688168-E248-4484-AEEA-5D1CBCD16611}" type="sibTrans" cxnId="{E813F169-78C1-4759-8969-B52C0A5138B7}">
      <dgm:prSet/>
      <dgm:spPr/>
      <dgm:t>
        <a:bodyPr/>
        <a:lstStyle/>
        <a:p>
          <a:endParaRPr lang="en-US"/>
        </a:p>
      </dgm:t>
    </dgm:pt>
    <dgm:pt modelId="{8AD2F3D3-1F10-4B5A-B4B8-F7DFE28BF80A}" type="pres">
      <dgm:prSet presAssocID="{5A8107F2-E10E-4D1C-AAE1-4489D59D44A7}" presName="vert0" presStyleCnt="0">
        <dgm:presLayoutVars>
          <dgm:dir/>
          <dgm:animOne val="branch"/>
          <dgm:animLvl val="lvl"/>
        </dgm:presLayoutVars>
      </dgm:prSet>
      <dgm:spPr/>
    </dgm:pt>
    <dgm:pt modelId="{DE4FF660-6803-4C49-BBB8-AA75D93DBB0C}" type="pres">
      <dgm:prSet presAssocID="{E566017D-B4C5-4BB1-A578-1CF81C66CE1C}" presName="thickLine" presStyleLbl="alignNode1" presStyleIdx="0" presStyleCnt="5"/>
      <dgm:spPr/>
    </dgm:pt>
    <dgm:pt modelId="{C855BEB4-0247-4D3E-B2A9-7855B801BA32}" type="pres">
      <dgm:prSet presAssocID="{E566017D-B4C5-4BB1-A578-1CF81C66CE1C}" presName="horz1" presStyleCnt="0"/>
      <dgm:spPr/>
    </dgm:pt>
    <dgm:pt modelId="{A1C48134-5244-4F3D-874D-5E8BC4FDA27D}" type="pres">
      <dgm:prSet presAssocID="{E566017D-B4C5-4BB1-A578-1CF81C66CE1C}" presName="tx1" presStyleLbl="revTx" presStyleIdx="0" presStyleCnt="5" custScaleY="74421"/>
      <dgm:spPr/>
    </dgm:pt>
    <dgm:pt modelId="{713ED917-3E34-4136-9C7D-95ED051FAA3D}" type="pres">
      <dgm:prSet presAssocID="{E566017D-B4C5-4BB1-A578-1CF81C66CE1C}" presName="vert1" presStyleCnt="0"/>
      <dgm:spPr/>
    </dgm:pt>
    <dgm:pt modelId="{74987DC0-EA3A-4381-A221-8D6C20B0EC92}" type="pres">
      <dgm:prSet presAssocID="{8E206850-B15D-4D6A-9667-09B58D8E6A43}" presName="thickLine" presStyleLbl="alignNode1" presStyleIdx="1" presStyleCnt="5"/>
      <dgm:spPr/>
    </dgm:pt>
    <dgm:pt modelId="{F9E9FE0E-F8EA-4A90-B447-9E0C555F5CAE}" type="pres">
      <dgm:prSet presAssocID="{8E206850-B15D-4D6A-9667-09B58D8E6A43}" presName="horz1" presStyleCnt="0"/>
      <dgm:spPr/>
    </dgm:pt>
    <dgm:pt modelId="{2E9B896F-5506-4C9C-9B1B-04514C4824D5}" type="pres">
      <dgm:prSet presAssocID="{8E206850-B15D-4D6A-9667-09B58D8E6A43}" presName="tx1" presStyleLbl="revTx" presStyleIdx="1" presStyleCnt="5" custScaleY="111912"/>
      <dgm:spPr/>
    </dgm:pt>
    <dgm:pt modelId="{99BF501B-FA4F-4C41-AE70-7B912F7C585C}" type="pres">
      <dgm:prSet presAssocID="{8E206850-B15D-4D6A-9667-09B58D8E6A43}" presName="vert1" presStyleCnt="0"/>
      <dgm:spPr/>
    </dgm:pt>
    <dgm:pt modelId="{BC666C1C-7CAF-4B32-ACDC-0206DF7806BE}" type="pres">
      <dgm:prSet presAssocID="{C17649A4-0E11-4E68-90C8-A0E46AF1880D}" presName="thickLine" presStyleLbl="alignNode1" presStyleIdx="2" presStyleCnt="5"/>
      <dgm:spPr/>
    </dgm:pt>
    <dgm:pt modelId="{F765EFD5-5854-4BB1-9F78-146FABFC7953}" type="pres">
      <dgm:prSet presAssocID="{C17649A4-0E11-4E68-90C8-A0E46AF1880D}" presName="horz1" presStyleCnt="0"/>
      <dgm:spPr/>
    </dgm:pt>
    <dgm:pt modelId="{8E719220-7AE5-44F1-AA5C-2E758B0F310E}" type="pres">
      <dgm:prSet presAssocID="{C17649A4-0E11-4E68-90C8-A0E46AF1880D}" presName="tx1" presStyleLbl="revTx" presStyleIdx="2" presStyleCnt="5" custScaleY="123031" custLinFactNeighborX="-201" custLinFactNeighborY="104"/>
      <dgm:spPr/>
    </dgm:pt>
    <dgm:pt modelId="{5799C086-657E-4F63-BA3C-8371BEA06AF1}" type="pres">
      <dgm:prSet presAssocID="{C17649A4-0E11-4E68-90C8-A0E46AF1880D}" presName="vert1" presStyleCnt="0"/>
      <dgm:spPr/>
    </dgm:pt>
    <dgm:pt modelId="{FB04EF0F-9D17-46AF-BF11-CF08E5C78572}" type="pres">
      <dgm:prSet presAssocID="{8413778C-96EA-4041-AE3B-DF5754DCF036}" presName="thickLine" presStyleLbl="alignNode1" presStyleIdx="3" presStyleCnt="5"/>
      <dgm:spPr/>
    </dgm:pt>
    <dgm:pt modelId="{1E6B7B50-A857-493B-A8D9-7A472687862E}" type="pres">
      <dgm:prSet presAssocID="{8413778C-96EA-4041-AE3B-DF5754DCF036}" presName="horz1" presStyleCnt="0"/>
      <dgm:spPr/>
    </dgm:pt>
    <dgm:pt modelId="{E0C0A35D-5334-4FB0-BA04-4960263A6707}" type="pres">
      <dgm:prSet presAssocID="{8413778C-96EA-4041-AE3B-DF5754DCF036}" presName="tx1" presStyleLbl="revTx" presStyleIdx="3" presStyleCnt="5" custLinFactNeighborX="-201" custLinFactNeighborY="756"/>
      <dgm:spPr/>
    </dgm:pt>
    <dgm:pt modelId="{8E13620A-DD74-473C-98F2-244ADFE6D154}" type="pres">
      <dgm:prSet presAssocID="{8413778C-96EA-4041-AE3B-DF5754DCF036}" presName="vert1" presStyleCnt="0"/>
      <dgm:spPr/>
    </dgm:pt>
    <dgm:pt modelId="{2C330592-EDD9-475D-AB58-7142AEF8F646}" type="pres">
      <dgm:prSet presAssocID="{F57DDDD6-960B-4C42-8F47-0D6846AB0076}" presName="thickLine" presStyleLbl="alignNode1" presStyleIdx="4" presStyleCnt="5"/>
      <dgm:spPr/>
    </dgm:pt>
    <dgm:pt modelId="{25667D29-DF29-491B-B1F0-486B86FAA28F}" type="pres">
      <dgm:prSet presAssocID="{F57DDDD6-960B-4C42-8F47-0D6846AB0076}" presName="horz1" presStyleCnt="0"/>
      <dgm:spPr/>
    </dgm:pt>
    <dgm:pt modelId="{098EBC05-35A3-4FB5-9492-1B10E71A3272}" type="pres">
      <dgm:prSet presAssocID="{F57DDDD6-960B-4C42-8F47-0D6846AB0076}" presName="tx1" presStyleLbl="revTx" presStyleIdx="4" presStyleCnt="5"/>
      <dgm:spPr/>
    </dgm:pt>
    <dgm:pt modelId="{B6F06871-3168-4D03-AF5A-A6DE71C982CB}" type="pres">
      <dgm:prSet presAssocID="{F57DDDD6-960B-4C42-8F47-0D6846AB0076}" presName="vert1" presStyleCnt="0"/>
      <dgm:spPr/>
    </dgm:pt>
  </dgm:ptLst>
  <dgm:cxnLst>
    <dgm:cxn modelId="{BC352D09-F77E-4E81-955C-84F020690D2B}" type="presOf" srcId="{5A8107F2-E10E-4D1C-AAE1-4489D59D44A7}" destId="{8AD2F3D3-1F10-4B5A-B4B8-F7DFE28BF80A}" srcOrd="0" destOrd="0" presId="urn:microsoft.com/office/officeart/2008/layout/LinedList"/>
    <dgm:cxn modelId="{91F94409-D7DC-4D6D-8FBA-3E26BAFF175A}" type="presOf" srcId="{8413778C-96EA-4041-AE3B-DF5754DCF036}" destId="{E0C0A35D-5334-4FB0-BA04-4960263A6707}" srcOrd="0" destOrd="0" presId="urn:microsoft.com/office/officeart/2008/layout/LinedList"/>
    <dgm:cxn modelId="{78F15B0C-5923-40AE-86BB-8147F27DE01C}" type="presOf" srcId="{E566017D-B4C5-4BB1-A578-1CF81C66CE1C}" destId="{A1C48134-5244-4F3D-874D-5E8BC4FDA27D}" srcOrd="0" destOrd="0" presId="urn:microsoft.com/office/officeart/2008/layout/LinedList"/>
    <dgm:cxn modelId="{88953819-7F41-4982-82DF-FA19A31085FC}" type="presOf" srcId="{F57DDDD6-960B-4C42-8F47-0D6846AB0076}" destId="{098EBC05-35A3-4FB5-9492-1B10E71A3272}" srcOrd="0" destOrd="0" presId="urn:microsoft.com/office/officeart/2008/layout/LinedList"/>
    <dgm:cxn modelId="{EC43083E-2208-46F6-83E5-28CD0AF31FAE}" srcId="{5A8107F2-E10E-4D1C-AAE1-4489D59D44A7}" destId="{E566017D-B4C5-4BB1-A578-1CF81C66CE1C}" srcOrd="0" destOrd="0" parTransId="{741A93CC-0B9C-4EC1-BC93-7DF4BB0D535C}" sibTransId="{E391646B-3478-4EB9-8BA3-2784DCBC572E}"/>
    <dgm:cxn modelId="{814BAA65-3A9F-4D97-B3CA-424548623812}" type="presOf" srcId="{8E206850-B15D-4D6A-9667-09B58D8E6A43}" destId="{2E9B896F-5506-4C9C-9B1B-04514C4824D5}" srcOrd="0" destOrd="0" presId="urn:microsoft.com/office/officeart/2008/layout/LinedList"/>
    <dgm:cxn modelId="{E813F169-78C1-4759-8969-B52C0A5138B7}" srcId="{5A8107F2-E10E-4D1C-AAE1-4489D59D44A7}" destId="{F57DDDD6-960B-4C42-8F47-0D6846AB0076}" srcOrd="4" destOrd="0" parTransId="{1A9CFBB4-14CB-4E13-97A6-691C4ABA9D85}" sibTransId="{8A688168-E248-4484-AEEA-5D1CBCD16611}"/>
    <dgm:cxn modelId="{CDE1DF92-C756-4BC3-A563-3F24C70638A2}" srcId="{5A8107F2-E10E-4D1C-AAE1-4489D59D44A7}" destId="{8E206850-B15D-4D6A-9667-09B58D8E6A43}" srcOrd="1" destOrd="0" parTransId="{3D7C246A-016E-49CD-A250-F09DF66A9A37}" sibTransId="{EF8D3FB6-BF9C-450E-86BC-9EAD616ED95F}"/>
    <dgm:cxn modelId="{86701299-45B2-4279-B1E3-516A02F90112}" srcId="{5A8107F2-E10E-4D1C-AAE1-4489D59D44A7}" destId="{8413778C-96EA-4041-AE3B-DF5754DCF036}" srcOrd="3" destOrd="0" parTransId="{C93CDAA5-97C6-496B-BA2A-1E0744049A08}" sibTransId="{276F79AE-8B0E-4162-B3DB-90A9D2F0EA69}"/>
    <dgm:cxn modelId="{784CB7B2-3936-4A4F-A950-EFC1E85B2B9B}" type="presOf" srcId="{C17649A4-0E11-4E68-90C8-A0E46AF1880D}" destId="{8E719220-7AE5-44F1-AA5C-2E758B0F310E}" srcOrd="0" destOrd="0" presId="urn:microsoft.com/office/officeart/2008/layout/LinedList"/>
    <dgm:cxn modelId="{DA0C4BCB-4D71-4730-A893-014C7C15EFC6}" srcId="{5A8107F2-E10E-4D1C-AAE1-4489D59D44A7}" destId="{C17649A4-0E11-4E68-90C8-A0E46AF1880D}" srcOrd="2" destOrd="0" parTransId="{321CB542-284F-40C5-B76A-74DB8CD15C93}" sibTransId="{A7B6E55B-CE07-4885-AE31-6A8819C5B548}"/>
    <dgm:cxn modelId="{C7BC0C0A-F1F2-4239-BDC1-BA6E41B41E39}" type="presParOf" srcId="{8AD2F3D3-1F10-4B5A-B4B8-F7DFE28BF80A}" destId="{DE4FF660-6803-4C49-BBB8-AA75D93DBB0C}" srcOrd="0" destOrd="0" presId="urn:microsoft.com/office/officeart/2008/layout/LinedList"/>
    <dgm:cxn modelId="{C267AC95-EBC2-4C1B-98F7-38FBE7F56ADD}" type="presParOf" srcId="{8AD2F3D3-1F10-4B5A-B4B8-F7DFE28BF80A}" destId="{C855BEB4-0247-4D3E-B2A9-7855B801BA32}" srcOrd="1" destOrd="0" presId="urn:microsoft.com/office/officeart/2008/layout/LinedList"/>
    <dgm:cxn modelId="{74BF55B6-91B1-4AEB-8E64-E94B9BFF58CD}" type="presParOf" srcId="{C855BEB4-0247-4D3E-B2A9-7855B801BA32}" destId="{A1C48134-5244-4F3D-874D-5E8BC4FDA27D}" srcOrd="0" destOrd="0" presId="urn:microsoft.com/office/officeart/2008/layout/LinedList"/>
    <dgm:cxn modelId="{B42E86C8-E4A6-46B5-A5F4-362FADDE7B59}" type="presParOf" srcId="{C855BEB4-0247-4D3E-B2A9-7855B801BA32}" destId="{713ED917-3E34-4136-9C7D-95ED051FAA3D}" srcOrd="1" destOrd="0" presId="urn:microsoft.com/office/officeart/2008/layout/LinedList"/>
    <dgm:cxn modelId="{3A27827D-8E22-4FA7-B559-62D41BAFDC4D}" type="presParOf" srcId="{8AD2F3D3-1F10-4B5A-B4B8-F7DFE28BF80A}" destId="{74987DC0-EA3A-4381-A221-8D6C20B0EC92}" srcOrd="2" destOrd="0" presId="urn:microsoft.com/office/officeart/2008/layout/LinedList"/>
    <dgm:cxn modelId="{206F81A2-647D-4C32-8CBD-82EAFFD865B5}" type="presParOf" srcId="{8AD2F3D3-1F10-4B5A-B4B8-F7DFE28BF80A}" destId="{F9E9FE0E-F8EA-4A90-B447-9E0C555F5CAE}" srcOrd="3" destOrd="0" presId="urn:microsoft.com/office/officeart/2008/layout/LinedList"/>
    <dgm:cxn modelId="{DA56A667-94B2-45EE-9639-38F153730125}" type="presParOf" srcId="{F9E9FE0E-F8EA-4A90-B447-9E0C555F5CAE}" destId="{2E9B896F-5506-4C9C-9B1B-04514C4824D5}" srcOrd="0" destOrd="0" presId="urn:microsoft.com/office/officeart/2008/layout/LinedList"/>
    <dgm:cxn modelId="{09FCE283-4109-490F-B40E-9F3ED2CF787E}" type="presParOf" srcId="{F9E9FE0E-F8EA-4A90-B447-9E0C555F5CAE}" destId="{99BF501B-FA4F-4C41-AE70-7B912F7C585C}" srcOrd="1" destOrd="0" presId="urn:microsoft.com/office/officeart/2008/layout/LinedList"/>
    <dgm:cxn modelId="{967A57CF-8EEB-4E9C-85F6-4F5224A778C5}" type="presParOf" srcId="{8AD2F3D3-1F10-4B5A-B4B8-F7DFE28BF80A}" destId="{BC666C1C-7CAF-4B32-ACDC-0206DF7806BE}" srcOrd="4" destOrd="0" presId="urn:microsoft.com/office/officeart/2008/layout/LinedList"/>
    <dgm:cxn modelId="{50E2DC6A-93B1-4ADF-B51D-7034079AA8D5}" type="presParOf" srcId="{8AD2F3D3-1F10-4B5A-B4B8-F7DFE28BF80A}" destId="{F765EFD5-5854-4BB1-9F78-146FABFC7953}" srcOrd="5" destOrd="0" presId="urn:microsoft.com/office/officeart/2008/layout/LinedList"/>
    <dgm:cxn modelId="{509D90BF-CEB1-4993-A35C-A232450B6D99}" type="presParOf" srcId="{F765EFD5-5854-4BB1-9F78-146FABFC7953}" destId="{8E719220-7AE5-44F1-AA5C-2E758B0F310E}" srcOrd="0" destOrd="0" presId="urn:microsoft.com/office/officeart/2008/layout/LinedList"/>
    <dgm:cxn modelId="{A5D4CF44-B661-427F-B1DA-262B5AD78432}" type="presParOf" srcId="{F765EFD5-5854-4BB1-9F78-146FABFC7953}" destId="{5799C086-657E-4F63-BA3C-8371BEA06AF1}" srcOrd="1" destOrd="0" presId="urn:microsoft.com/office/officeart/2008/layout/LinedList"/>
    <dgm:cxn modelId="{6C2487C0-168D-4DB4-A2BC-620BE933C647}" type="presParOf" srcId="{8AD2F3D3-1F10-4B5A-B4B8-F7DFE28BF80A}" destId="{FB04EF0F-9D17-46AF-BF11-CF08E5C78572}" srcOrd="6" destOrd="0" presId="urn:microsoft.com/office/officeart/2008/layout/LinedList"/>
    <dgm:cxn modelId="{C7D10CAE-7BB4-4E0A-9ED9-F59980C47DA4}" type="presParOf" srcId="{8AD2F3D3-1F10-4B5A-B4B8-F7DFE28BF80A}" destId="{1E6B7B50-A857-493B-A8D9-7A472687862E}" srcOrd="7" destOrd="0" presId="urn:microsoft.com/office/officeart/2008/layout/LinedList"/>
    <dgm:cxn modelId="{9F71B854-6310-4578-9BF6-7549BE03A56D}" type="presParOf" srcId="{1E6B7B50-A857-493B-A8D9-7A472687862E}" destId="{E0C0A35D-5334-4FB0-BA04-4960263A6707}" srcOrd="0" destOrd="0" presId="urn:microsoft.com/office/officeart/2008/layout/LinedList"/>
    <dgm:cxn modelId="{038E57F3-4439-44DF-9437-E80FED2AD426}" type="presParOf" srcId="{1E6B7B50-A857-493B-A8D9-7A472687862E}" destId="{8E13620A-DD74-473C-98F2-244ADFE6D154}" srcOrd="1" destOrd="0" presId="urn:microsoft.com/office/officeart/2008/layout/LinedList"/>
    <dgm:cxn modelId="{F22E6997-0A02-42DF-AB0B-C159CA8275F2}" type="presParOf" srcId="{8AD2F3D3-1F10-4B5A-B4B8-F7DFE28BF80A}" destId="{2C330592-EDD9-475D-AB58-7142AEF8F646}" srcOrd="8" destOrd="0" presId="urn:microsoft.com/office/officeart/2008/layout/LinedList"/>
    <dgm:cxn modelId="{C28E137D-188F-4D1F-9132-A0947A8DCE18}" type="presParOf" srcId="{8AD2F3D3-1F10-4B5A-B4B8-F7DFE28BF80A}" destId="{25667D29-DF29-491B-B1F0-486B86FAA28F}" srcOrd="9" destOrd="0" presId="urn:microsoft.com/office/officeart/2008/layout/LinedList"/>
    <dgm:cxn modelId="{D9B00EC9-8444-4B94-9BFE-D6DA0EDCF019}" type="presParOf" srcId="{25667D29-DF29-491B-B1F0-486B86FAA28F}" destId="{098EBC05-35A3-4FB5-9492-1B10E71A3272}" srcOrd="0" destOrd="0" presId="urn:microsoft.com/office/officeart/2008/layout/LinedList"/>
    <dgm:cxn modelId="{4B2BAF23-E430-41D5-BF79-DB84D93D34B4}" type="presParOf" srcId="{25667D29-DF29-491B-B1F0-486B86FAA28F}" destId="{B6F06871-3168-4D03-AF5A-A6DE71C982C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8107F2-E10E-4D1C-AAE1-4489D59D44A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566017D-B4C5-4BB1-A578-1CF81C66CE1C}">
      <dgm:prSet custT="1"/>
      <dgm:spPr/>
      <dgm:t>
        <a:bodyPr/>
        <a:lstStyle/>
        <a:p>
          <a:pPr algn="l"/>
          <a:r>
            <a:rPr lang="en-US" sz="2800" dirty="0">
              <a:latin typeface="+mj-lt"/>
            </a:rPr>
            <a:t>    </a:t>
          </a:r>
          <a:r>
            <a:rPr lang="en-US" sz="3600" dirty="0">
              <a:latin typeface="+mj-lt"/>
            </a:rPr>
            <a:t>5 Precincts Affected:  </a:t>
          </a:r>
          <a:r>
            <a:rPr lang="en-US" sz="3600" dirty="0"/>
            <a:t> </a:t>
          </a:r>
          <a:r>
            <a:rPr lang="en-US" sz="3600" dirty="0">
              <a:latin typeface="+mj-lt"/>
            </a:rPr>
            <a:t>3, 5, 6, 7 &amp; 10 </a:t>
          </a:r>
        </a:p>
      </dgm:t>
    </dgm:pt>
    <dgm:pt modelId="{741A93CC-0B9C-4EC1-BC93-7DF4BB0D535C}" type="parTrans" cxnId="{EC43083E-2208-46F6-83E5-28CD0AF31FAE}">
      <dgm:prSet/>
      <dgm:spPr/>
      <dgm:t>
        <a:bodyPr/>
        <a:lstStyle/>
        <a:p>
          <a:endParaRPr lang="en-US"/>
        </a:p>
      </dgm:t>
    </dgm:pt>
    <dgm:pt modelId="{E391646B-3478-4EB9-8BA3-2784DCBC572E}" type="sibTrans" cxnId="{EC43083E-2208-46F6-83E5-28CD0AF31FAE}">
      <dgm:prSet/>
      <dgm:spPr/>
      <dgm:t>
        <a:bodyPr/>
        <a:lstStyle/>
        <a:p>
          <a:endParaRPr lang="en-US"/>
        </a:p>
      </dgm:t>
    </dgm:pt>
    <dgm:pt modelId="{8E206850-B15D-4D6A-9667-09B58D8E6A43}">
      <dgm:prSet custT="1"/>
      <dgm:spPr/>
      <dgm:t>
        <a:bodyPr/>
        <a:lstStyle/>
        <a:p>
          <a:r>
            <a:rPr lang="en-US" sz="2800" dirty="0">
              <a:latin typeface="+mj-lt"/>
            </a:rPr>
            <a:t>Precincts 3 &amp; 6 Move block at High Street out of P3 into P6</a:t>
          </a:r>
        </a:p>
      </dgm:t>
    </dgm:pt>
    <dgm:pt modelId="{3D7C246A-016E-49CD-A250-F09DF66A9A37}" type="parTrans" cxnId="{CDE1DF92-C756-4BC3-A563-3F24C70638A2}">
      <dgm:prSet/>
      <dgm:spPr/>
      <dgm:t>
        <a:bodyPr/>
        <a:lstStyle/>
        <a:p>
          <a:endParaRPr lang="en-US"/>
        </a:p>
      </dgm:t>
    </dgm:pt>
    <dgm:pt modelId="{EF8D3FB6-BF9C-450E-86BC-9EAD616ED95F}" type="sibTrans" cxnId="{CDE1DF92-C756-4BC3-A563-3F24C70638A2}">
      <dgm:prSet/>
      <dgm:spPr/>
      <dgm:t>
        <a:bodyPr/>
        <a:lstStyle/>
        <a:p>
          <a:endParaRPr lang="en-US"/>
        </a:p>
      </dgm:t>
    </dgm:pt>
    <dgm:pt modelId="{C17649A4-0E11-4E68-90C8-A0E46AF1880D}">
      <dgm:prSet custT="1"/>
      <dgm:spPr/>
      <dgm:t>
        <a:bodyPr/>
        <a:lstStyle/>
        <a:p>
          <a:r>
            <a:rPr lang="en-US" sz="2800" dirty="0">
              <a:latin typeface="+mj-lt"/>
            </a:rPr>
            <a:t>Precincts 6 &amp; 7  Make Southeast expressway the boundary.  Move Guilford Road from P6 into P7  </a:t>
          </a:r>
        </a:p>
      </dgm:t>
    </dgm:pt>
    <dgm:pt modelId="{321CB542-284F-40C5-B76A-74DB8CD15C93}" type="parTrans" cxnId="{DA0C4BCB-4D71-4730-A893-014C7C15EFC6}">
      <dgm:prSet/>
      <dgm:spPr/>
      <dgm:t>
        <a:bodyPr/>
        <a:lstStyle/>
        <a:p>
          <a:endParaRPr lang="en-US"/>
        </a:p>
      </dgm:t>
    </dgm:pt>
    <dgm:pt modelId="{A7B6E55B-CE07-4885-AE31-6A8819C5B548}" type="sibTrans" cxnId="{DA0C4BCB-4D71-4730-A893-014C7C15EFC6}">
      <dgm:prSet/>
      <dgm:spPr/>
      <dgm:t>
        <a:bodyPr/>
        <a:lstStyle/>
        <a:p>
          <a:endParaRPr lang="en-US"/>
        </a:p>
      </dgm:t>
    </dgm:pt>
    <dgm:pt modelId="{F57DDDD6-960B-4C42-8F47-0D6846AB0076}">
      <dgm:prSet custT="1"/>
      <dgm:spPr/>
      <dgm:t>
        <a:bodyPr/>
        <a:lstStyle/>
        <a:p>
          <a:r>
            <a:rPr lang="en-US" sz="2800" dirty="0">
              <a:latin typeface="+mj-lt"/>
            </a:rPr>
            <a:t>Precincts 5 &amp; 10 Move Fairmount Ave to Cushing Road from P5 into P10</a:t>
          </a:r>
        </a:p>
      </dgm:t>
    </dgm:pt>
    <dgm:pt modelId="{1A9CFBB4-14CB-4E13-97A6-691C4ABA9D85}" type="parTrans" cxnId="{E813F169-78C1-4759-8969-B52C0A5138B7}">
      <dgm:prSet/>
      <dgm:spPr/>
      <dgm:t>
        <a:bodyPr/>
        <a:lstStyle/>
        <a:p>
          <a:endParaRPr lang="en-US"/>
        </a:p>
      </dgm:t>
    </dgm:pt>
    <dgm:pt modelId="{8A688168-E248-4484-AEEA-5D1CBCD16611}" type="sibTrans" cxnId="{E813F169-78C1-4759-8969-B52C0A5138B7}">
      <dgm:prSet/>
      <dgm:spPr/>
      <dgm:t>
        <a:bodyPr/>
        <a:lstStyle/>
        <a:p>
          <a:endParaRPr lang="en-US"/>
        </a:p>
      </dgm:t>
    </dgm:pt>
    <dgm:pt modelId="{4BFC21AC-228B-48BE-8632-85A86D1BEFE8}">
      <dgm:prSet custT="1"/>
      <dgm:spPr/>
      <dgm:t>
        <a:bodyPr/>
        <a:lstStyle/>
        <a:p>
          <a:r>
            <a:rPr lang="en-US" sz="2800" dirty="0">
              <a:latin typeface="+mj-lt"/>
            </a:rPr>
            <a:t>Precinct 10 &amp; 5 Move triangle block at the Atherton Street &amp; </a:t>
          </a:r>
          <a:r>
            <a:rPr lang="en-US" sz="2800" dirty="0" err="1">
              <a:latin typeface="+mj-lt"/>
            </a:rPr>
            <a:t>Bradlee</a:t>
          </a:r>
          <a:r>
            <a:rPr lang="en-US" sz="2800" dirty="0">
              <a:latin typeface="+mj-lt"/>
            </a:rPr>
            <a:t> Road intersection from P10 to P5</a:t>
          </a:r>
        </a:p>
      </dgm:t>
    </dgm:pt>
    <dgm:pt modelId="{966F40ED-5B74-4681-A3E1-B0F04DD61CF5}" type="parTrans" cxnId="{53A3DD07-F733-4672-B554-F58A9731C6F0}">
      <dgm:prSet/>
      <dgm:spPr/>
      <dgm:t>
        <a:bodyPr/>
        <a:lstStyle/>
        <a:p>
          <a:endParaRPr lang="en-US"/>
        </a:p>
      </dgm:t>
    </dgm:pt>
    <dgm:pt modelId="{DFAA408A-6331-4F6F-96DF-49A61CB6E9A9}" type="sibTrans" cxnId="{53A3DD07-F733-4672-B554-F58A9731C6F0}">
      <dgm:prSet/>
      <dgm:spPr/>
      <dgm:t>
        <a:bodyPr/>
        <a:lstStyle/>
        <a:p>
          <a:endParaRPr lang="en-US"/>
        </a:p>
      </dgm:t>
    </dgm:pt>
    <dgm:pt modelId="{F4DA8C17-AA4F-425B-80A3-97E5C6C8557A}">
      <dgm:prSet custT="1"/>
      <dgm:spPr/>
      <dgm:t>
        <a:bodyPr/>
        <a:lstStyle/>
        <a:p>
          <a:r>
            <a:rPr lang="en-US" sz="2800" dirty="0">
              <a:latin typeface="+mj-lt"/>
            </a:rPr>
            <a:t>Precinct 10 &amp; 5 Move block at Brush Hill Rd and Cushing Rd from P10 to P5</a:t>
          </a:r>
        </a:p>
      </dgm:t>
    </dgm:pt>
    <dgm:pt modelId="{46C4BEEB-3062-47DE-9FB7-8E41CE27A0CD}" type="parTrans" cxnId="{3509D63A-E092-464C-A021-68E423B002FB}">
      <dgm:prSet/>
      <dgm:spPr/>
      <dgm:t>
        <a:bodyPr/>
        <a:lstStyle/>
        <a:p>
          <a:endParaRPr lang="en-US"/>
        </a:p>
      </dgm:t>
    </dgm:pt>
    <dgm:pt modelId="{9F06C8F2-8CC1-49DD-AB93-16DED43B34B1}" type="sibTrans" cxnId="{3509D63A-E092-464C-A021-68E423B002FB}">
      <dgm:prSet/>
      <dgm:spPr/>
      <dgm:t>
        <a:bodyPr/>
        <a:lstStyle/>
        <a:p>
          <a:endParaRPr lang="en-US"/>
        </a:p>
      </dgm:t>
    </dgm:pt>
    <dgm:pt modelId="{8AD2F3D3-1F10-4B5A-B4B8-F7DFE28BF80A}" type="pres">
      <dgm:prSet presAssocID="{5A8107F2-E10E-4D1C-AAE1-4489D59D44A7}" presName="vert0" presStyleCnt="0">
        <dgm:presLayoutVars>
          <dgm:dir/>
          <dgm:animOne val="branch"/>
          <dgm:animLvl val="lvl"/>
        </dgm:presLayoutVars>
      </dgm:prSet>
      <dgm:spPr/>
    </dgm:pt>
    <dgm:pt modelId="{DE4FF660-6803-4C49-BBB8-AA75D93DBB0C}" type="pres">
      <dgm:prSet presAssocID="{E566017D-B4C5-4BB1-A578-1CF81C66CE1C}" presName="thickLine" presStyleLbl="alignNode1" presStyleIdx="0" presStyleCnt="6"/>
      <dgm:spPr/>
    </dgm:pt>
    <dgm:pt modelId="{C855BEB4-0247-4D3E-B2A9-7855B801BA32}" type="pres">
      <dgm:prSet presAssocID="{E566017D-B4C5-4BB1-A578-1CF81C66CE1C}" presName="horz1" presStyleCnt="0"/>
      <dgm:spPr/>
    </dgm:pt>
    <dgm:pt modelId="{A1C48134-5244-4F3D-874D-5E8BC4FDA27D}" type="pres">
      <dgm:prSet presAssocID="{E566017D-B4C5-4BB1-A578-1CF81C66CE1C}" presName="tx1" presStyleLbl="revTx" presStyleIdx="0" presStyleCnt="6" custScaleY="74421"/>
      <dgm:spPr/>
    </dgm:pt>
    <dgm:pt modelId="{713ED917-3E34-4136-9C7D-95ED051FAA3D}" type="pres">
      <dgm:prSet presAssocID="{E566017D-B4C5-4BB1-A578-1CF81C66CE1C}" presName="vert1" presStyleCnt="0"/>
      <dgm:spPr/>
    </dgm:pt>
    <dgm:pt modelId="{74987DC0-EA3A-4381-A221-8D6C20B0EC92}" type="pres">
      <dgm:prSet presAssocID="{8E206850-B15D-4D6A-9667-09B58D8E6A43}" presName="thickLine" presStyleLbl="alignNode1" presStyleIdx="1" presStyleCnt="6"/>
      <dgm:spPr/>
    </dgm:pt>
    <dgm:pt modelId="{F9E9FE0E-F8EA-4A90-B447-9E0C555F5CAE}" type="pres">
      <dgm:prSet presAssocID="{8E206850-B15D-4D6A-9667-09B58D8E6A43}" presName="horz1" presStyleCnt="0"/>
      <dgm:spPr/>
    </dgm:pt>
    <dgm:pt modelId="{2E9B896F-5506-4C9C-9B1B-04514C4824D5}" type="pres">
      <dgm:prSet presAssocID="{8E206850-B15D-4D6A-9667-09B58D8E6A43}" presName="tx1" presStyleLbl="revTx" presStyleIdx="1" presStyleCnt="6" custScaleY="111912"/>
      <dgm:spPr/>
    </dgm:pt>
    <dgm:pt modelId="{99BF501B-FA4F-4C41-AE70-7B912F7C585C}" type="pres">
      <dgm:prSet presAssocID="{8E206850-B15D-4D6A-9667-09B58D8E6A43}" presName="vert1" presStyleCnt="0"/>
      <dgm:spPr/>
    </dgm:pt>
    <dgm:pt modelId="{BC666C1C-7CAF-4B32-ACDC-0206DF7806BE}" type="pres">
      <dgm:prSet presAssocID="{C17649A4-0E11-4E68-90C8-A0E46AF1880D}" presName="thickLine" presStyleLbl="alignNode1" presStyleIdx="2" presStyleCnt="6"/>
      <dgm:spPr/>
    </dgm:pt>
    <dgm:pt modelId="{F765EFD5-5854-4BB1-9F78-146FABFC7953}" type="pres">
      <dgm:prSet presAssocID="{C17649A4-0E11-4E68-90C8-A0E46AF1880D}" presName="horz1" presStyleCnt="0"/>
      <dgm:spPr/>
    </dgm:pt>
    <dgm:pt modelId="{8E719220-7AE5-44F1-AA5C-2E758B0F310E}" type="pres">
      <dgm:prSet presAssocID="{C17649A4-0E11-4E68-90C8-A0E46AF1880D}" presName="tx1" presStyleLbl="revTx" presStyleIdx="2" presStyleCnt="6" custLinFactNeighborX="-201" custLinFactNeighborY="756"/>
      <dgm:spPr/>
    </dgm:pt>
    <dgm:pt modelId="{5799C086-657E-4F63-BA3C-8371BEA06AF1}" type="pres">
      <dgm:prSet presAssocID="{C17649A4-0E11-4E68-90C8-A0E46AF1880D}" presName="vert1" presStyleCnt="0"/>
      <dgm:spPr/>
    </dgm:pt>
    <dgm:pt modelId="{2C330592-EDD9-475D-AB58-7142AEF8F646}" type="pres">
      <dgm:prSet presAssocID="{F57DDDD6-960B-4C42-8F47-0D6846AB0076}" presName="thickLine" presStyleLbl="alignNode1" presStyleIdx="3" presStyleCnt="6"/>
      <dgm:spPr/>
    </dgm:pt>
    <dgm:pt modelId="{25667D29-DF29-491B-B1F0-486B86FAA28F}" type="pres">
      <dgm:prSet presAssocID="{F57DDDD6-960B-4C42-8F47-0D6846AB0076}" presName="horz1" presStyleCnt="0"/>
      <dgm:spPr/>
    </dgm:pt>
    <dgm:pt modelId="{098EBC05-35A3-4FB5-9492-1B10E71A3272}" type="pres">
      <dgm:prSet presAssocID="{F57DDDD6-960B-4C42-8F47-0D6846AB0076}" presName="tx1" presStyleLbl="revTx" presStyleIdx="3" presStyleCnt="6"/>
      <dgm:spPr/>
    </dgm:pt>
    <dgm:pt modelId="{B6F06871-3168-4D03-AF5A-A6DE71C982CB}" type="pres">
      <dgm:prSet presAssocID="{F57DDDD6-960B-4C42-8F47-0D6846AB0076}" presName="vert1" presStyleCnt="0"/>
      <dgm:spPr/>
    </dgm:pt>
    <dgm:pt modelId="{D765D0EA-CBD5-4366-8D67-91DF35F00694}" type="pres">
      <dgm:prSet presAssocID="{4BFC21AC-228B-48BE-8632-85A86D1BEFE8}" presName="thickLine" presStyleLbl="alignNode1" presStyleIdx="4" presStyleCnt="6"/>
      <dgm:spPr/>
    </dgm:pt>
    <dgm:pt modelId="{C74F7949-2343-4311-B2C7-D0A0CDDA16BA}" type="pres">
      <dgm:prSet presAssocID="{4BFC21AC-228B-48BE-8632-85A86D1BEFE8}" presName="horz1" presStyleCnt="0"/>
      <dgm:spPr/>
    </dgm:pt>
    <dgm:pt modelId="{A392CB3D-A01E-40CB-951F-EF6C2BA2BCF3}" type="pres">
      <dgm:prSet presAssocID="{4BFC21AC-228B-48BE-8632-85A86D1BEFE8}" presName="tx1" presStyleLbl="revTx" presStyleIdx="4" presStyleCnt="6"/>
      <dgm:spPr/>
    </dgm:pt>
    <dgm:pt modelId="{008872B5-C660-4A00-A095-E6BEA461ED24}" type="pres">
      <dgm:prSet presAssocID="{4BFC21AC-228B-48BE-8632-85A86D1BEFE8}" presName="vert1" presStyleCnt="0"/>
      <dgm:spPr/>
    </dgm:pt>
    <dgm:pt modelId="{86922F0F-E59F-4E45-8A3E-5E880EBC8F69}" type="pres">
      <dgm:prSet presAssocID="{F4DA8C17-AA4F-425B-80A3-97E5C6C8557A}" presName="thickLine" presStyleLbl="alignNode1" presStyleIdx="5" presStyleCnt="6"/>
      <dgm:spPr/>
    </dgm:pt>
    <dgm:pt modelId="{A75D4AA7-0F1E-4330-9B78-CB51EDAC41E3}" type="pres">
      <dgm:prSet presAssocID="{F4DA8C17-AA4F-425B-80A3-97E5C6C8557A}" presName="horz1" presStyleCnt="0"/>
      <dgm:spPr/>
    </dgm:pt>
    <dgm:pt modelId="{D0D9CE10-3568-4877-BE8A-860F7C57F653}" type="pres">
      <dgm:prSet presAssocID="{F4DA8C17-AA4F-425B-80A3-97E5C6C8557A}" presName="tx1" presStyleLbl="revTx" presStyleIdx="5" presStyleCnt="6"/>
      <dgm:spPr/>
    </dgm:pt>
    <dgm:pt modelId="{7D64516F-5E02-4CE4-9D59-9157810C36B3}" type="pres">
      <dgm:prSet presAssocID="{F4DA8C17-AA4F-425B-80A3-97E5C6C8557A}" presName="vert1" presStyleCnt="0"/>
      <dgm:spPr/>
    </dgm:pt>
  </dgm:ptLst>
  <dgm:cxnLst>
    <dgm:cxn modelId="{53A3DD07-F733-4672-B554-F58A9731C6F0}" srcId="{5A8107F2-E10E-4D1C-AAE1-4489D59D44A7}" destId="{4BFC21AC-228B-48BE-8632-85A86D1BEFE8}" srcOrd="4" destOrd="0" parTransId="{966F40ED-5B74-4681-A3E1-B0F04DD61CF5}" sibTransId="{DFAA408A-6331-4F6F-96DF-49A61CB6E9A9}"/>
    <dgm:cxn modelId="{BC352D09-F77E-4E81-955C-84F020690D2B}" type="presOf" srcId="{5A8107F2-E10E-4D1C-AAE1-4489D59D44A7}" destId="{8AD2F3D3-1F10-4B5A-B4B8-F7DFE28BF80A}" srcOrd="0" destOrd="0" presId="urn:microsoft.com/office/officeart/2008/layout/LinedList"/>
    <dgm:cxn modelId="{78F15B0C-5923-40AE-86BB-8147F27DE01C}" type="presOf" srcId="{E566017D-B4C5-4BB1-A578-1CF81C66CE1C}" destId="{A1C48134-5244-4F3D-874D-5E8BC4FDA27D}" srcOrd="0" destOrd="0" presId="urn:microsoft.com/office/officeart/2008/layout/LinedList"/>
    <dgm:cxn modelId="{88953819-7F41-4982-82DF-FA19A31085FC}" type="presOf" srcId="{F57DDDD6-960B-4C42-8F47-0D6846AB0076}" destId="{098EBC05-35A3-4FB5-9492-1B10E71A3272}" srcOrd="0" destOrd="0" presId="urn:microsoft.com/office/officeart/2008/layout/LinedList"/>
    <dgm:cxn modelId="{3509D63A-E092-464C-A021-68E423B002FB}" srcId="{5A8107F2-E10E-4D1C-AAE1-4489D59D44A7}" destId="{F4DA8C17-AA4F-425B-80A3-97E5C6C8557A}" srcOrd="5" destOrd="0" parTransId="{46C4BEEB-3062-47DE-9FB7-8E41CE27A0CD}" sibTransId="{9F06C8F2-8CC1-49DD-AB93-16DED43B34B1}"/>
    <dgm:cxn modelId="{EC43083E-2208-46F6-83E5-28CD0AF31FAE}" srcId="{5A8107F2-E10E-4D1C-AAE1-4489D59D44A7}" destId="{E566017D-B4C5-4BB1-A578-1CF81C66CE1C}" srcOrd="0" destOrd="0" parTransId="{741A93CC-0B9C-4EC1-BC93-7DF4BB0D535C}" sibTransId="{E391646B-3478-4EB9-8BA3-2784DCBC572E}"/>
    <dgm:cxn modelId="{814BAA65-3A9F-4D97-B3CA-424548623812}" type="presOf" srcId="{8E206850-B15D-4D6A-9667-09B58D8E6A43}" destId="{2E9B896F-5506-4C9C-9B1B-04514C4824D5}" srcOrd="0" destOrd="0" presId="urn:microsoft.com/office/officeart/2008/layout/LinedList"/>
    <dgm:cxn modelId="{E813F169-78C1-4759-8969-B52C0A5138B7}" srcId="{5A8107F2-E10E-4D1C-AAE1-4489D59D44A7}" destId="{F57DDDD6-960B-4C42-8F47-0D6846AB0076}" srcOrd="3" destOrd="0" parTransId="{1A9CFBB4-14CB-4E13-97A6-691C4ABA9D85}" sibTransId="{8A688168-E248-4484-AEEA-5D1CBCD16611}"/>
    <dgm:cxn modelId="{C1DFD750-F1C9-4DFE-B0FD-541BCBAC26BC}" type="presOf" srcId="{4BFC21AC-228B-48BE-8632-85A86D1BEFE8}" destId="{A392CB3D-A01E-40CB-951F-EF6C2BA2BCF3}" srcOrd="0" destOrd="0" presId="urn:microsoft.com/office/officeart/2008/layout/LinedList"/>
    <dgm:cxn modelId="{CDE1DF92-C756-4BC3-A563-3F24C70638A2}" srcId="{5A8107F2-E10E-4D1C-AAE1-4489D59D44A7}" destId="{8E206850-B15D-4D6A-9667-09B58D8E6A43}" srcOrd="1" destOrd="0" parTransId="{3D7C246A-016E-49CD-A250-F09DF66A9A37}" sibTransId="{EF8D3FB6-BF9C-450E-86BC-9EAD616ED95F}"/>
    <dgm:cxn modelId="{784CB7B2-3936-4A4F-A950-EFC1E85B2B9B}" type="presOf" srcId="{C17649A4-0E11-4E68-90C8-A0E46AF1880D}" destId="{8E719220-7AE5-44F1-AA5C-2E758B0F310E}" srcOrd="0" destOrd="0" presId="urn:microsoft.com/office/officeart/2008/layout/LinedList"/>
    <dgm:cxn modelId="{B24ED4B4-E72A-44F1-A2BC-134C52C40B72}" type="presOf" srcId="{F4DA8C17-AA4F-425B-80A3-97E5C6C8557A}" destId="{D0D9CE10-3568-4877-BE8A-860F7C57F653}" srcOrd="0" destOrd="0" presId="urn:microsoft.com/office/officeart/2008/layout/LinedList"/>
    <dgm:cxn modelId="{DA0C4BCB-4D71-4730-A893-014C7C15EFC6}" srcId="{5A8107F2-E10E-4D1C-AAE1-4489D59D44A7}" destId="{C17649A4-0E11-4E68-90C8-A0E46AF1880D}" srcOrd="2" destOrd="0" parTransId="{321CB542-284F-40C5-B76A-74DB8CD15C93}" sibTransId="{A7B6E55B-CE07-4885-AE31-6A8819C5B548}"/>
    <dgm:cxn modelId="{C7BC0C0A-F1F2-4239-BDC1-BA6E41B41E39}" type="presParOf" srcId="{8AD2F3D3-1F10-4B5A-B4B8-F7DFE28BF80A}" destId="{DE4FF660-6803-4C49-BBB8-AA75D93DBB0C}" srcOrd="0" destOrd="0" presId="urn:microsoft.com/office/officeart/2008/layout/LinedList"/>
    <dgm:cxn modelId="{C267AC95-EBC2-4C1B-98F7-38FBE7F56ADD}" type="presParOf" srcId="{8AD2F3D3-1F10-4B5A-B4B8-F7DFE28BF80A}" destId="{C855BEB4-0247-4D3E-B2A9-7855B801BA32}" srcOrd="1" destOrd="0" presId="urn:microsoft.com/office/officeart/2008/layout/LinedList"/>
    <dgm:cxn modelId="{74BF55B6-91B1-4AEB-8E64-E94B9BFF58CD}" type="presParOf" srcId="{C855BEB4-0247-4D3E-B2A9-7855B801BA32}" destId="{A1C48134-5244-4F3D-874D-5E8BC4FDA27D}" srcOrd="0" destOrd="0" presId="urn:microsoft.com/office/officeart/2008/layout/LinedList"/>
    <dgm:cxn modelId="{B42E86C8-E4A6-46B5-A5F4-362FADDE7B59}" type="presParOf" srcId="{C855BEB4-0247-4D3E-B2A9-7855B801BA32}" destId="{713ED917-3E34-4136-9C7D-95ED051FAA3D}" srcOrd="1" destOrd="0" presId="urn:microsoft.com/office/officeart/2008/layout/LinedList"/>
    <dgm:cxn modelId="{3A27827D-8E22-4FA7-B559-62D41BAFDC4D}" type="presParOf" srcId="{8AD2F3D3-1F10-4B5A-B4B8-F7DFE28BF80A}" destId="{74987DC0-EA3A-4381-A221-8D6C20B0EC92}" srcOrd="2" destOrd="0" presId="urn:microsoft.com/office/officeart/2008/layout/LinedList"/>
    <dgm:cxn modelId="{206F81A2-647D-4C32-8CBD-82EAFFD865B5}" type="presParOf" srcId="{8AD2F3D3-1F10-4B5A-B4B8-F7DFE28BF80A}" destId="{F9E9FE0E-F8EA-4A90-B447-9E0C555F5CAE}" srcOrd="3" destOrd="0" presId="urn:microsoft.com/office/officeart/2008/layout/LinedList"/>
    <dgm:cxn modelId="{DA56A667-94B2-45EE-9639-38F153730125}" type="presParOf" srcId="{F9E9FE0E-F8EA-4A90-B447-9E0C555F5CAE}" destId="{2E9B896F-5506-4C9C-9B1B-04514C4824D5}" srcOrd="0" destOrd="0" presId="urn:microsoft.com/office/officeart/2008/layout/LinedList"/>
    <dgm:cxn modelId="{09FCE283-4109-490F-B40E-9F3ED2CF787E}" type="presParOf" srcId="{F9E9FE0E-F8EA-4A90-B447-9E0C555F5CAE}" destId="{99BF501B-FA4F-4C41-AE70-7B912F7C585C}" srcOrd="1" destOrd="0" presId="urn:microsoft.com/office/officeart/2008/layout/LinedList"/>
    <dgm:cxn modelId="{967A57CF-8EEB-4E9C-85F6-4F5224A778C5}" type="presParOf" srcId="{8AD2F3D3-1F10-4B5A-B4B8-F7DFE28BF80A}" destId="{BC666C1C-7CAF-4B32-ACDC-0206DF7806BE}" srcOrd="4" destOrd="0" presId="urn:microsoft.com/office/officeart/2008/layout/LinedList"/>
    <dgm:cxn modelId="{50E2DC6A-93B1-4ADF-B51D-7034079AA8D5}" type="presParOf" srcId="{8AD2F3D3-1F10-4B5A-B4B8-F7DFE28BF80A}" destId="{F765EFD5-5854-4BB1-9F78-146FABFC7953}" srcOrd="5" destOrd="0" presId="urn:microsoft.com/office/officeart/2008/layout/LinedList"/>
    <dgm:cxn modelId="{509D90BF-CEB1-4993-A35C-A232450B6D99}" type="presParOf" srcId="{F765EFD5-5854-4BB1-9F78-146FABFC7953}" destId="{8E719220-7AE5-44F1-AA5C-2E758B0F310E}" srcOrd="0" destOrd="0" presId="urn:microsoft.com/office/officeart/2008/layout/LinedList"/>
    <dgm:cxn modelId="{A5D4CF44-B661-427F-B1DA-262B5AD78432}" type="presParOf" srcId="{F765EFD5-5854-4BB1-9F78-146FABFC7953}" destId="{5799C086-657E-4F63-BA3C-8371BEA06AF1}" srcOrd="1" destOrd="0" presId="urn:microsoft.com/office/officeart/2008/layout/LinedList"/>
    <dgm:cxn modelId="{F22E6997-0A02-42DF-AB0B-C159CA8275F2}" type="presParOf" srcId="{8AD2F3D3-1F10-4B5A-B4B8-F7DFE28BF80A}" destId="{2C330592-EDD9-475D-AB58-7142AEF8F646}" srcOrd="6" destOrd="0" presId="urn:microsoft.com/office/officeart/2008/layout/LinedList"/>
    <dgm:cxn modelId="{C28E137D-188F-4D1F-9132-A0947A8DCE18}" type="presParOf" srcId="{8AD2F3D3-1F10-4B5A-B4B8-F7DFE28BF80A}" destId="{25667D29-DF29-491B-B1F0-486B86FAA28F}" srcOrd="7" destOrd="0" presId="urn:microsoft.com/office/officeart/2008/layout/LinedList"/>
    <dgm:cxn modelId="{D9B00EC9-8444-4B94-9BFE-D6DA0EDCF019}" type="presParOf" srcId="{25667D29-DF29-491B-B1F0-486B86FAA28F}" destId="{098EBC05-35A3-4FB5-9492-1B10E71A3272}" srcOrd="0" destOrd="0" presId="urn:microsoft.com/office/officeart/2008/layout/LinedList"/>
    <dgm:cxn modelId="{4B2BAF23-E430-41D5-BF79-DB84D93D34B4}" type="presParOf" srcId="{25667D29-DF29-491B-B1F0-486B86FAA28F}" destId="{B6F06871-3168-4D03-AF5A-A6DE71C982CB}" srcOrd="1" destOrd="0" presId="urn:microsoft.com/office/officeart/2008/layout/LinedList"/>
    <dgm:cxn modelId="{DDB8AED1-995B-45C5-AB8F-B9E00187F9F2}" type="presParOf" srcId="{8AD2F3D3-1F10-4B5A-B4B8-F7DFE28BF80A}" destId="{D765D0EA-CBD5-4366-8D67-91DF35F00694}" srcOrd="8" destOrd="0" presId="urn:microsoft.com/office/officeart/2008/layout/LinedList"/>
    <dgm:cxn modelId="{3CAE0D86-CC89-4F37-BD3C-AFCEA778EA3D}" type="presParOf" srcId="{8AD2F3D3-1F10-4B5A-B4B8-F7DFE28BF80A}" destId="{C74F7949-2343-4311-B2C7-D0A0CDDA16BA}" srcOrd="9" destOrd="0" presId="urn:microsoft.com/office/officeart/2008/layout/LinedList"/>
    <dgm:cxn modelId="{C072DC4A-F9BA-46C8-9535-60CA7F56E3D6}" type="presParOf" srcId="{C74F7949-2343-4311-B2C7-D0A0CDDA16BA}" destId="{A392CB3D-A01E-40CB-951F-EF6C2BA2BCF3}" srcOrd="0" destOrd="0" presId="urn:microsoft.com/office/officeart/2008/layout/LinedList"/>
    <dgm:cxn modelId="{2C8482B7-7074-40E9-A8F6-A010FF443ED0}" type="presParOf" srcId="{C74F7949-2343-4311-B2C7-D0A0CDDA16BA}" destId="{008872B5-C660-4A00-A095-E6BEA461ED24}" srcOrd="1" destOrd="0" presId="urn:microsoft.com/office/officeart/2008/layout/LinedList"/>
    <dgm:cxn modelId="{F90A7663-1FCA-4402-BEAC-CA698992607B}" type="presParOf" srcId="{8AD2F3D3-1F10-4B5A-B4B8-F7DFE28BF80A}" destId="{86922F0F-E59F-4E45-8A3E-5E880EBC8F69}" srcOrd="10" destOrd="0" presId="urn:microsoft.com/office/officeart/2008/layout/LinedList"/>
    <dgm:cxn modelId="{157C12E9-D7C5-4DC6-9634-DCB67900088B}" type="presParOf" srcId="{8AD2F3D3-1F10-4B5A-B4B8-F7DFE28BF80A}" destId="{A75D4AA7-0F1E-4330-9B78-CB51EDAC41E3}" srcOrd="11" destOrd="0" presId="urn:microsoft.com/office/officeart/2008/layout/LinedList"/>
    <dgm:cxn modelId="{871D83A6-1FDA-47B2-9FF3-72F504C5B95A}" type="presParOf" srcId="{A75D4AA7-0F1E-4330-9B78-CB51EDAC41E3}" destId="{D0D9CE10-3568-4877-BE8A-860F7C57F653}" srcOrd="0" destOrd="0" presId="urn:microsoft.com/office/officeart/2008/layout/LinedList"/>
    <dgm:cxn modelId="{36D74FCC-920E-4381-A03C-2E8B3666ED7D}" type="presParOf" srcId="{A75D4AA7-0F1E-4330-9B78-CB51EDAC41E3}" destId="{7D64516F-5E02-4CE4-9D59-9157810C36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0DB66-7B77-4FDF-BFE7-E9C58D4E29BA}">
      <dsp:nvSpPr>
        <dsp:cNvPr id="0" name=""/>
        <dsp:cNvSpPr/>
      </dsp:nvSpPr>
      <dsp:spPr>
        <a:xfrm>
          <a:off x="0" y="2772"/>
          <a:ext cx="58111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583FE9-293E-457D-902C-5FAB6B3765C5}">
      <dsp:nvSpPr>
        <dsp:cNvPr id="0" name=""/>
        <dsp:cNvSpPr/>
      </dsp:nvSpPr>
      <dsp:spPr>
        <a:xfrm>
          <a:off x="0" y="2772"/>
          <a:ext cx="5811128"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mj-lt"/>
            </a:rPr>
            <a:t>Established under Article 41 at the 2012 Annual Town Meeting.</a:t>
          </a:r>
        </a:p>
      </dsp:txBody>
      <dsp:txXfrm>
        <a:off x="0" y="2772"/>
        <a:ext cx="5811128" cy="1890891"/>
      </dsp:txXfrm>
    </dsp:sp>
    <dsp:sp modelId="{9B6241CA-3640-4EF1-BF88-EE6DFC0035C2}">
      <dsp:nvSpPr>
        <dsp:cNvPr id="0" name=""/>
        <dsp:cNvSpPr/>
      </dsp:nvSpPr>
      <dsp:spPr>
        <a:xfrm>
          <a:off x="0" y="1893663"/>
          <a:ext cx="581112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A798C-E782-44F3-800C-67EB391F09EE}">
      <dsp:nvSpPr>
        <dsp:cNvPr id="0" name=""/>
        <dsp:cNvSpPr/>
      </dsp:nvSpPr>
      <dsp:spPr>
        <a:xfrm>
          <a:off x="0" y="1893663"/>
          <a:ext cx="5811128"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mj-lt"/>
            </a:rPr>
            <a:t>Appointed by the Town Moderator</a:t>
          </a:r>
        </a:p>
      </dsp:txBody>
      <dsp:txXfrm>
        <a:off x="0" y="1893663"/>
        <a:ext cx="5811128" cy="1890891"/>
      </dsp:txXfrm>
    </dsp:sp>
    <dsp:sp modelId="{B5B3C3C3-479B-4EB6-876A-1AA78A71BC28}">
      <dsp:nvSpPr>
        <dsp:cNvPr id="0" name=""/>
        <dsp:cNvSpPr/>
      </dsp:nvSpPr>
      <dsp:spPr>
        <a:xfrm>
          <a:off x="0" y="3784555"/>
          <a:ext cx="581112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C0C9E-BDAD-4166-8ECE-21181280BB93}">
      <dsp:nvSpPr>
        <dsp:cNvPr id="0" name=""/>
        <dsp:cNvSpPr/>
      </dsp:nvSpPr>
      <dsp:spPr>
        <a:xfrm>
          <a:off x="0" y="3784555"/>
          <a:ext cx="5811128" cy="1890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latin typeface="+mj-lt"/>
            </a:rPr>
            <a:t>Charge: is to advise and assist the Select Board in fulfilling their statutory obligation under the Massachusetts Constitution to redraw precinct lines every ten years.</a:t>
          </a:r>
        </a:p>
      </dsp:txBody>
      <dsp:txXfrm>
        <a:off x="0" y="3784555"/>
        <a:ext cx="5811128" cy="18908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64C20-A2EA-4775-BC85-B15945AAE34A}">
      <dsp:nvSpPr>
        <dsp:cNvPr id="0" name=""/>
        <dsp:cNvSpPr/>
      </dsp:nvSpPr>
      <dsp:spPr>
        <a:xfrm>
          <a:off x="0" y="2853"/>
          <a:ext cx="64962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F8221-C6A3-43E5-9F76-54A7B7A6FC2E}">
      <dsp:nvSpPr>
        <dsp:cNvPr id="0" name=""/>
        <dsp:cNvSpPr/>
      </dsp:nvSpPr>
      <dsp:spPr>
        <a:xfrm>
          <a:off x="0" y="2853"/>
          <a:ext cx="1299256" cy="53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Precinct 1	2823</a:t>
          </a:r>
          <a:endParaRPr lang="en-US" sz="2800" kern="1200" dirty="0"/>
        </a:p>
      </dsp:txBody>
      <dsp:txXfrm>
        <a:off x="0" y="2853"/>
        <a:ext cx="1299256" cy="530772"/>
      </dsp:txXfrm>
    </dsp:sp>
    <dsp:sp modelId="{E67A8EDC-DCC3-4F0E-9DC4-964F30526379}">
      <dsp:nvSpPr>
        <dsp:cNvPr id="0" name=""/>
        <dsp:cNvSpPr/>
      </dsp:nvSpPr>
      <dsp:spPr>
        <a:xfrm>
          <a:off x="0" y="533625"/>
          <a:ext cx="64962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01054-AA9D-4206-BB99-5BA281FC334E}">
      <dsp:nvSpPr>
        <dsp:cNvPr id="0" name=""/>
        <dsp:cNvSpPr/>
      </dsp:nvSpPr>
      <dsp:spPr>
        <a:xfrm>
          <a:off x="0" y="533625"/>
          <a:ext cx="1299256" cy="53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Precinct 2	2857</a:t>
          </a:r>
          <a:endParaRPr lang="en-US" sz="2800" kern="1200" dirty="0"/>
        </a:p>
      </dsp:txBody>
      <dsp:txXfrm>
        <a:off x="0" y="533625"/>
        <a:ext cx="1299256" cy="530772"/>
      </dsp:txXfrm>
    </dsp:sp>
    <dsp:sp modelId="{C7823121-2101-45D7-98AF-7A29FA5EF8DB}">
      <dsp:nvSpPr>
        <dsp:cNvPr id="0" name=""/>
        <dsp:cNvSpPr/>
      </dsp:nvSpPr>
      <dsp:spPr>
        <a:xfrm>
          <a:off x="0" y="1064398"/>
          <a:ext cx="64962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67496-AF5D-4CAB-A983-7DDD06A72669}">
      <dsp:nvSpPr>
        <dsp:cNvPr id="0" name=""/>
        <dsp:cNvSpPr/>
      </dsp:nvSpPr>
      <dsp:spPr>
        <a:xfrm>
          <a:off x="0" y="1064398"/>
          <a:ext cx="1299256" cy="53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Precinct 3	3005</a:t>
          </a:r>
        </a:p>
      </dsp:txBody>
      <dsp:txXfrm>
        <a:off x="0" y="1064398"/>
        <a:ext cx="1299256" cy="530772"/>
      </dsp:txXfrm>
    </dsp:sp>
    <dsp:sp modelId="{B5FC0A4D-3146-4660-B72D-2C40FEBF777F}">
      <dsp:nvSpPr>
        <dsp:cNvPr id="0" name=""/>
        <dsp:cNvSpPr/>
      </dsp:nvSpPr>
      <dsp:spPr>
        <a:xfrm>
          <a:off x="0" y="1595170"/>
          <a:ext cx="64962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6BB01-A44C-416F-AF48-88928AE95BBD}">
      <dsp:nvSpPr>
        <dsp:cNvPr id="0" name=""/>
        <dsp:cNvSpPr/>
      </dsp:nvSpPr>
      <dsp:spPr>
        <a:xfrm>
          <a:off x="0" y="1595170"/>
          <a:ext cx="1299256" cy="53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Precinct 4	2933</a:t>
          </a:r>
        </a:p>
      </dsp:txBody>
      <dsp:txXfrm>
        <a:off x="0" y="1595170"/>
        <a:ext cx="1299256" cy="530772"/>
      </dsp:txXfrm>
    </dsp:sp>
    <dsp:sp modelId="{3B08DEFA-263C-41E8-AD40-8A57E9CDD91C}">
      <dsp:nvSpPr>
        <dsp:cNvPr id="0" name=""/>
        <dsp:cNvSpPr/>
      </dsp:nvSpPr>
      <dsp:spPr>
        <a:xfrm>
          <a:off x="1396700" y="1619273"/>
          <a:ext cx="5099579" cy="482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 </a:t>
          </a:r>
        </a:p>
      </dsp:txBody>
      <dsp:txXfrm>
        <a:off x="1396700" y="1619273"/>
        <a:ext cx="5099579" cy="482049"/>
      </dsp:txXfrm>
    </dsp:sp>
    <dsp:sp modelId="{F3B0140B-8908-4A72-9B39-E3D108EFC0A5}">
      <dsp:nvSpPr>
        <dsp:cNvPr id="0" name=""/>
        <dsp:cNvSpPr/>
      </dsp:nvSpPr>
      <dsp:spPr>
        <a:xfrm>
          <a:off x="1299256" y="2101322"/>
          <a:ext cx="5197024" cy="0"/>
        </a:xfrm>
        <a:prstGeom prst="line">
          <a:avLst/>
        </a:prstGeom>
        <a:solidFill>
          <a:schemeClr val="dk2">
            <a:hueOff val="0"/>
            <a:satOff val="0"/>
            <a:lumOff val="0"/>
            <a:alphaOff val="0"/>
          </a:schemeClr>
        </a:solidFill>
        <a:ln w="12700" cap="flat" cmpd="sng" algn="ctr">
          <a:solidFill>
            <a:schemeClr val="dk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178B55-686F-49DB-A771-F715AD75D4DA}">
      <dsp:nvSpPr>
        <dsp:cNvPr id="0" name=""/>
        <dsp:cNvSpPr/>
      </dsp:nvSpPr>
      <dsp:spPr>
        <a:xfrm>
          <a:off x="0" y="2125942"/>
          <a:ext cx="64962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5EAE1-6E30-4203-A445-B4AF01848207}">
      <dsp:nvSpPr>
        <dsp:cNvPr id="0" name=""/>
        <dsp:cNvSpPr/>
      </dsp:nvSpPr>
      <dsp:spPr>
        <a:xfrm>
          <a:off x="0" y="2125942"/>
          <a:ext cx="1299256" cy="53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Precinct 5	2741</a:t>
          </a:r>
          <a:endParaRPr lang="en-US" sz="2800" kern="1200" dirty="0"/>
        </a:p>
      </dsp:txBody>
      <dsp:txXfrm>
        <a:off x="0" y="2125942"/>
        <a:ext cx="1299256" cy="530772"/>
      </dsp:txXfrm>
    </dsp:sp>
    <dsp:sp modelId="{92281009-31AD-4F9B-A1D9-93AB0DC9B021}">
      <dsp:nvSpPr>
        <dsp:cNvPr id="0" name=""/>
        <dsp:cNvSpPr/>
      </dsp:nvSpPr>
      <dsp:spPr>
        <a:xfrm>
          <a:off x="0" y="2656715"/>
          <a:ext cx="64962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0FA4F-22DA-4B34-B621-957DCCB3BA0D}">
      <dsp:nvSpPr>
        <dsp:cNvPr id="0" name=""/>
        <dsp:cNvSpPr/>
      </dsp:nvSpPr>
      <dsp:spPr>
        <a:xfrm>
          <a:off x="0" y="2656715"/>
          <a:ext cx="1299256" cy="53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Precinct 6	2911</a:t>
          </a:r>
        </a:p>
      </dsp:txBody>
      <dsp:txXfrm>
        <a:off x="0" y="2656715"/>
        <a:ext cx="1299256" cy="530772"/>
      </dsp:txXfrm>
    </dsp:sp>
    <dsp:sp modelId="{AA2CC430-4100-4634-A253-BBA66D0D3941}">
      <dsp:nvSpPr>
        <dsp:cNvPr id="0" name=""/>
        <dsp:cNvSpPr/>
      </dsp:nvSpPr>
      <dsp:spPr>
        <a:xfrm>
          <a:off x="0" y="3187487"/>
          <a:ext cx="64962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16CFC-05DB-49AA-B9A1-CF796F9E9046}">
      <dsp:nvSpPr>
        <dsp:cNvPr id="0" name=""/>
        <dsp:cNvSpPr/>
      </dsp:nvSpPr>
      <dsp:spPr>
        <a:xfrm>
          <a:off x="0" y="3187487"/>
          <a:ext cx="1299256" cy="53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Precinct 7	2755</a:t>
          </a:r>
          <a:endParaRPr lang="en-US" sz="2800" kern="1200" dirty="0"/>
        </a:p>
      </dsp:txBody>
      <dsp:txXfrm>
        <a:off x="0" y="3187487"/>
        <a:ext cx="1299256" cy="530772"/>
      </dsp:txXfrm>
    </dsp:sp>
    <dsp:sp modelId="{3D2DCB61-5877-47A6-AB05-A5ED268BD0B2}">
      <dsp:nvSpPr>
        <dsp:cNvPr id="0" name=""/>
        <dsp:cNvSpPr/>
      </dsp:nvSpPr>
      <dsp:spPr>
        <a:xfrm>
          <a:off x="0" y="3718260"/>
          <a:ext cx="64962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44C2B-A039-4584-A025-A17AB7743C68}">
      <dsp:nvSpPr>
        <dsp:cNvPr id="0" name=""/>
        <dsp:cNvSpPr/>
      </dsp:nvSpPr>
      <dsp:spPr>
        <a:xfrm>
          <a:off x="0" y="3718260"/>
          <a:ext cx="1299256" cy="53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Precinct 8	2960</a:t>
          </a:r>
          <a:endParaRPr lang="en-US" sz="2800" kern="1200" dirty="0"/>
        </a:p>
      </dsp:txBody>
      <dsp:txXfrm>
        <a:off x="0" y="3718260"/>
        <a:ext cx="1299256" cy="530772"/>
      </dsp:txXfrm>
    </dsp:sp>
    <dsp:sp modelId="{66865B3B-269F-4130-8693-7B6EDCEE9D3B}">
      <dsp:nvSpPr>
        <dsp:cNvPr id="0" name=""/>
        <dsp:cNvSpPr/>
      </dsp:nvSpPr>
      <dsp:spPr>
        <a:xfrm>
          <a:off x="0" y="4249032"/>
          <a:ext cx="64962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DE220-9F93-4884-90F8-509E79716933}">
      <dsp:nvSpPr>
        <dsp:cNvPr id="0" name=""/>
        <dsp:cNvSpPr/>
      </dsp:nvSpPr>
      <dsp:spPr>
        <a:xfrm>
          <a:off x="0" y="4249032"/>
          <a:ext cx="1299256" cy="53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Precinct 9	2868</a:t>
          </a:r>
          <a:endParaRPr lang="en-US" sz="2800" kern="1200" dirty="0"/>
        </a:p>
      </dsp:txBody>
      <dsp:txXfrm>
        <a:off x="0" y="4249032"/>
        <a:ext cx="1299256" cy="530772"/>
      </dsp:txXfrm>
    </dsp:sp>
    <dsp:sp modelId="{B3A5AE1E-3438-48BD-8C01-3E35D91E8DD6}">
      <dsp:nvSpPr>
        <dsp:cNvPr id="0" name=""/>
        <dsp:cNvSpPr/>
      </dsp:nvSpPr>
      <dsp:spPr>
        <a:xfrm>
          <a:off x="0" y="4779804"/>
          <a:ext cx="64962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B1148-7271-4715-A87B-8F4EF7173538}">
      <dsp:nvSpPr>
        <dsp:cNvPr id="0" name=""/>
        <dsp:cNvSpPr/>
      </dsp:nvSpPr>
      <dsp:spPr>
        <a:xfrm>
          <a:off x="0" y="4779804"/>
          <a:ext cx="1299256" cy="53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Precinct 10	2777</a:t>
          </a:r>
          <a:endParaRPr lang="en-US" sz="2800" kern="1200" dirty="0"/>
        </a:p>
      </dsp:txBody>
      <dsp:txXfrm>
        <a:off x="0" y="4779804"/>
        <a:ext cx="1299256" cy="530772"/>
      </dsp:txXfrm>
    </dsp:sp>
    <dsp:sp modelId="{E2561590-56C5-40D2-9544-ED63FA956769}">
      <dsp:nvSpPr>
        <dsp:cNvPr id="0" name=""/>
        <dsp:cNvSpPr/>
      </dsp:nvSpPr>
      <dsp:spPr>
        <a:xfrm>
          <a:off x="0" y="5310577"/>
          <a:ext cx="649628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D382E-A483-404D-9C81-EB1EF9E56A94}">
      <dsp:nvSpPr>
        <dsp:cNvPr id="0" name=""/>
        <dsp:cNvSpPr/>
      </dsp:nvSpPr>
      <dsp:spPr>
        <a:xfrm>
          <a:off x="0" y="5310577"/>
          <a:ext cx="1299256" cy="53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TOTAL 		28630</a:t>
          </a:r>
          <a:endParaRPr lang="en-US" sz="2800" kern="1200" dirty="0"/>
        </a:p>
      </dsp:txBody>
      <dsp:txXfrm>
        <a:off x="0" y="5310577"/>
        <a:ext cx="1299256" cy="5307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FF660-6803-4C49-BBB8-AA75D93DBB0C}">
      <dsp:nvSpPr>
        <dsp:cNvPr id="0" name=""/>
        <dsp:cNvSpPr/>
      </dsp:nvSpPr>
      <dsp:spPr>
        <a:xfrm>
          <a:off x="0" y="431"/>
          <a:ext cx="77085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48134-5244-4F3D-874D-5E8BC4FDA27D}">
      <dsp:nvSpPr>
        <dsp:cNvPr id="0" name=""/>
        <dsp:cNvSpPr/>
      </dsp:nvSpPr>
      <dsp:spPr>
        <a:xfrm>
          <a:off x="0" y="431"/>
          <a:ext cx="7700975" cy="192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The entire group of Town Meeting seats in Precinct 3, 5, 6, 7 &amp; 10 must be elected in the April 2022 Town Election to represent the newly drawn precincts. This is approximately 132 seats </a:t>
          </a:r>
          <a:endParaRPr lang="en-US" sz="3600" kern="1200" dirty="0">
            <a:latin typeface="+mj-lt"/>
          </a:endParaRPr>
        </a:p>
      </dsp:txBody>
      <dsp:txXfrm>
        <a:off x="0" y="431"/>
        <a:ext cx="7700975" cy="1920352"/>
      </dsp:txXfrm>
    </dsp:sp>
    <dsp:sp modelId="{2C330592-EDD9-475D-AB58-7142AEF8F646}">
      <dsp:nvSpPr>
        <dsp:cNvPr id="0" name=""/>
        <dsp:cNvSpPr/>
      </dsp:nvSpPr>
      <dsp:spPr>
        <a:xfrm>
          <a:off x="0" y="1920783"/>
          <a:ext cx="7708503"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EBC05-35A3-4FB5-9492-1B10E71A3272}">
      <dsp:nvSpPr>
        <dsp:cNvPr id="0" name=""/>
        <dsp:cNvSpPr/>
      </dsp:nvSpPr>
      <dsp:spPr>
        <a:xfrm>
          <a:off x="0" y="1920783"/>
          <a:ext cx="7708503" cy="1907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Precincts where the precinct lines remain the same, there will be open seats for the Town Meeting three-year term or any other vacancies .</a:t>
          </a:r>
        </a:p>
      </dsp:txBody>
      <dsp:txXfrm>
        <a:off x="0" y="1920783"/>
        <a:ext cx="7708503" cy="1907211"/>
      </dsp:txXfrm>
    </dsp:sp>
    <dsp:sp modelId="{287ABD14-6F6E-4FBB-A338-F0F4602AE0F7}">
      <dsp:nvSpPr>
        <dsp:cNvPr id="0" name=""/>
        <dsp:cNvSpPr/>
      </dsp:nvSpPr>
      <dsp:spPr>
        <a:xfrm>
          <a:off x="0" y="3827994"/>
          <a:ext cx="770850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42EBF8-DD6F-4CDD-A101-CADE3DFB531B}">
      <dsp:nvSpPr>
        <dsp:cNvPr id="0" name=""/>
        <dsp:cNvSpPr/>
      </dsp:nvSpPr>
      <dsp:spPr>
        <a:xfrm>
          <a:off x="0" y="3827994"/>
          <a:ext cx="7708503" cy="1907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Voters in precincts that are changed must be notified in writing of the change to their voting precinct and the resultant polling location</a:t>
          </a:r>
        </a:p>
      </dsp:txBody>
      <dsp:txXfrm>
        <a:off x="0" y="3827994"/>
        <a:ext cx="7708503" cy="19072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7472D-7841-4468-9749-1E04D9E3C15B}">
      <dsp:nvSpPr>
        <dsp:cNvPr id="0" name=""/>
        <dsp:cNvSpPr/>
      </dsp:nvSpPr>
      <dsp:spPr>
        <a:xfrm>
          <a:off x="0" y="795406"/>
          <a:ext cx="6263640"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CONGRESSIONAL </a:t>
          </a:r>
        </a:p>
      </dsp:txBody>
      <dsp:txXfrm>
        <a:off x="29271" y="824677"/>
        <a:ext cx="6205098" cy="541083"/>
      </dsp:txXfrm>
    </dsp:sp>
    <dsp:sp modelId="{D51BA06C-5E47-4B06-B1DA-DE42C54A8A2D}">
      <dsp:nvSpPr>
        <dsp:cNvPr id="0" name=""/>
        <dsp:cNvSpPr/>
      </dsp:nvSpPr>
      <dsp:spPr>
        <a:xfrm>
          <a:off x="0" y="1395031"/>
          <a:ext cx="6263640"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0" i="0" kern="1200" dirty="0"/>
            <a:t>7</a:t>
          </a:r>
          <a:r>
            <a:rPr lang="en-US" sz="2000" b="0" i="0" kern="1200" baseline="30000" dirty="0"/>
            <a:t>TH</a:t>
          </a:r>
          <a:r>
            <a:rPr lang="en-US" sz="2000" b="0" i="0" kern="1200" dirty="0"/>
            <a:t> District</a:t>
          </a:r>
          <a:endParaRPr lang="en-US" sz="2000" kern="1200" dirty="0"/>
        </a:p>
        <a:p>
          <a:pPr marL="228600" lvl="1" indent="-228600" algn="l" defTabSz="889000">
            <a:lnSpc>
              <a:spcPct val="90000"/>
            </a:lnSpc>
            <a:spcBef>
              <a:spcPct val="0"/>
            </a:spcBef>
            <a:spcAft>
              <a:spcPct val="20000"/>
            </a:spcAft>
            <a:buChar char="•"/>
          </a:pPr>
          <a:r>
            <a:rPr lang="en-US" sz="2000" kern="1200" dirty="0"/>
            <a:t>8</a:t>
          </a:r>
          <a:r>
            <a:rPr lang="en-US" sz="2000" kern="1200" baseline="30000" dirty="0"/>
            <a:t>TH</a:t>
          </a:r>
          <a:r>
            <a:rPr lang="en-US" sz="2000" kern="1200" dirty="0"/>
            <a:t> District </a:t>
          </a:r>
        </a:p>
      </dsp:txBody>
      <dsp:txXfrm>
        <a:off x="0" y="1395031"/>
        <a:ext cx="6263640" cy="685687"/>
      </dsp:txXfrm>
    </dsp:sp>
    <dsp:sp modelId="{0A42F01A-CFD9-4F85-900E-76688D772DA8}">
      <dsp:nvSpPr>
        <dsp:cNvPr id="0" name=""/>
        <dsp:cNvSpPr/>
      </dsp:nvSpPr>
      <dsp:spPr>
        <a:xfrm>
          <a:off x="0" y="2080718"/>
          <a:ext cx="6263640" cy="59962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GOVERNORS COUNCIL - 2</a:t>
          </a:r>
          <a:r>
            <a:rPr lang="en-US" sz="2500" kern="1200" baseline="30000"/>
            <a:t>ND</a:t>
          </a:r>
          <a:r>
            <a:rPr lang="en-US" sz="2500" kern="1200"/>
            <a:t> District</a:t>
          </a:r>
        </a:p>
      </dsp:txBody>
      <dsp:txXfrm>
        <a:off x="29271" y="2109989"/>
        <a:ext cx="6205098" cy="541083"/>
      </dsp:txXfrm>
    </dsp:sp>
    <dsp:sp modelId="{75672BDA-EC41-4E3E-BBF3-1BAB4F0F8BF4}">
      <dsp:nvSpPr>
        <dsp:cNvPr id="0" name=""/>
        <dsp:cNvSpPr/>
      </dsp:nvSpPr>
      <dsp:spPr>
        <a:xfrm>
          <a:off x="0" y="2752343"/>
          <a:ext cx="6263640" cy="59962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SENATE -Norfolk, Plymouth and Bristol District</a:t>
          </a:r>
        </a:p>
      </dsp:txBody>
      <dsp:txXfrm>
        <a:off x="29271" y="2781614"/>
        <a:ext cx="6205098" cy="541083"/>
      </dsp:txXfrm>
    </dsp:sp>
    <dsp:sp modelId="{8EAE5806-BD85-4A9C-89B6-322E3033497E}">
      <dsp:nvSpPr>
        <dsp:cNvPr id="0" name=""/>
        <dsp:cNvSpPr/>
      </dsp:nvSpPr>
      <dsp:spPr>
        <a:xfrm>
          <a:off x="0" y="3423969"/>
          <a:ext cx="6263640" cy="5996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HOUSE </a:t>
          </a:r>
        </a:p>
      </dsp:txBody>
      <dsp:txXfrm>
        <a:off x="29271" y="3453240"/>
        <a:ext cx="6205098" cy="541083"/>
      </dsp:txXfrm>
    </dsp:sp>
    <dsp:sp modelId="{EC5F82B7-F122-4414-8648-D67D7ED47B0E}">
      <dsp:nvSpPr>
        <dsp:cNvPr id="0" name=""/>
        <dsp:cNvSpPr/>
      </dsp:nvSpPr>
      <dsp:spPr>
        <a:xfrm>
          <a:off x="0" y="4023594"/>
          <a:ext cx="6263640"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12</a:t>
          </a:r>
          <a:r>
            <a:rPr lang="en-US" sz="2000" kern="1200" baseline="30000" dirty="0"/>
            <a:t>TH</a:t>
          </a:r>
          <a:r>
            <a:rPr lang="en-US" sz="2000" kern="1200" dirty="0"/>
            <a:t> Suffolk District</a:t>
          </a:r>
        </a:p>
        <a:p>
          <a:pPr marL="228600" lvl="1" indent="-228600" algn="l" defTabSz="889000">
            <a:lnSpc>
              <a:spcPct val="90000"/>
            </a:lnSpc>
            <a:spcBef>
              <a:spcPct val="0"/>
            </a:spcBef>
            <a:spcAft>
              <a:spcPct val="20000"/>
            </a:spcAft>
            <a:buChar char="•"/>
          </a:pPr>
          <a:r>
            <a:rPr lang="en-US" sz="2000" kern="1200" dirty="0"/>
            <a:t>7</a:t>
          </a:r>
          <a:r>
            <a:rPr lang="en-US" sz="2000" kern="1200" baseline="30000" dirty="0"/>
            <a:t>TH</a:t>
          </a:r>
          <a:r>
            <a:rPr lang="en-US" sz="2000" kern="1200" dirty="0"/>
            <a:t> Norfolk District</a:t>
          </a:r>
        </a:p>
      </dsp:txBody>
      <dsp:txXfrm>
        <a:off x="0" y="4023594"/>
        <a:ext cx="6263640" cy="6856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5F8A2-35BD-4061-8EE1-1511C8533C30}">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4A5F6E-3322-4E7F-912B-F1DD6D132B5A}">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Precinct 2 will move from the 8</a:t>
          </a:r>
          <a:r>
            <a:rPr lang="en-US" sz="2800" kern="1200" baseline="30000" dirty="0">
              <a:latin typeface="+mj-lt"/>
            </a:rPr>
            <a:t>th</a:t>
          </a:r>
          <a:r>
            <a:rPr lang="en-US" sz="2800" kern="1200" dirty="0">
              <a:latin typeface="+mj-lt"/>
            </a:rPr>
            <a:t> to the 7</a:t>
          </a:r>
          <a:r>
            <a:rPr lang="en-US" sz="2800" kern="1200" baseline="30000" dirty="0">
              <a:latin typeface="+mj-lt"/>
            </a:rPr>
            <a:t>th</a:t>
          </a:r>
          <a:r>
            <a:rPr lang="en-US" sz="2800" kern="1200" dirty="0">
              <a:latin typeface="+mj-lt"/>
            </a:rPr>
            <a:t> Congressional District</a:t>
          </a:r>
        </a:p>
      </dsp:txBody>
      <dsp:txXfrm>
        <a:off x="0" y="0"/>
        <a:ext cx="6263640" cy="1376171"/>
      </dsp:txXfrm>
    </dsp:sp>
    <dsp:sp modelId="{BDB21511-1AC6-495C-913A-7E9BE2F0DD7E}">
      <dsp:nvSpPr>
        <dsp:cNvPr id="0" name=""/>
        <dsp:cNvSpPr/>
      </dsp:nvSpPr>
      <dsp:spPr>
        <a:xfrm>
          <a:off x="0" y="137617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829F2-E74D-4303-9C21-A35D913683A9}">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latin typeface="+mj-lt"/>
            </a:rPr>
            <a:t>Precinct 4 will be divided into two sub-Precincts</a:t>
          </a:r>
        </a:p>
      </dsp:txBody>
      <dsp:txXfrm>
        <a:off x="0" y="1376171"/>
        <a:ext cx="6263640" cy="1376171"/>
      </dsp:txXfrm>
    </dsp:sp>
    <dsp:sp modelId="{1B5FA6D1-188A-4BB9-AA54-8C87F0EA73EF}">
      <dsp:nvSpPr>
        <dsp:cNvPr id="0" name=""/>
        <dsp:cNvSpPr/>
      </dsp:nvSpPr>
      <dsp:spPr>
        <a:xfrm>
          <a:off x="0" y="2752343"/>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B3A250-3BF2-491B-BFC3-4ECAAB67EE90}">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4A will be in the 7</a:t>
          </a:r>
          <a:r>
            <a:rPr lang="en-US" sz="2800" kern="1200" baseline="30000" dirty="0">
              <a:latin typeface="+mj-lt"/>
            </a:rPr>
            <a:t>th</a:t>
          </a:r>
          <a:r>
            <a:rPr lang="en-US" sz="2800" kern="1200" dirty="0">
              <a:latin typeface="+mj-lt"/>
            </a:rPr>
            <a:t> Congressional Districts &amp; 12</a:t>
          </a:r>
          <a:r>
            <a:rPr lang="en-US" sz="2800" kern="1200" baseline="30000" dirty="0">
              <a:latin typeface="+mj-lt"/>
            </a:rPr>
            <a:t>th</a:t>
          </a:r>
          <a:r>
            <a:rPr lang="en-US" sz="2800" kern="1200" dirty="0">
              <a:latin typeface="+mj-lt"/>
            </a:rPr>
            <a:t> Suffolk State Representative District</a:t>
          </a:r>
        </a:p>
      </dsp:txBody>
      <dsp:txXfrm>
        <a:off x="0" y="2752343"/>
        <a:ext cx="6263640" cy="1376171"/>
      </dsp:txXfrm>
    </dsp:sp>
    <dsp:sp modelId="{DE7D665F-945E-42F6-814A-288E078D5730}">
      <dsp:nvSpPr>
        <dsp:cNvPr id="0" name=""/>
        <dsp:cNvSpPr/>
      </dsp:nvSpPr>
      <dsp:spPr>
        <a:xfrm>
          <a:off x="0" y="4128515"/>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6F174-CFC2-448F-8039-615991DC4111}">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4B will be in the 8</a:t>
          </a:r>
          <a:r>
            <a:rPr lang="en-US" sz="2800" kern="1200" baseline="30000" dirty="0">
              <a:latin typeface="+mj-lt"/>
            </a:rPr>
            <a:t>th</a:t>
          </a:r>
          <a:r>
            <a:rPr lang="en-US" sz="2800" kern="1200" dirty="0">
              <a:latin typeface="+mj-lt"/>
            </a:rPr>
            <a:t> Congressional District &amp; 7 Norfolk State Representative District</a:t>
          </a:r>
        </a:p>
      </dsp:txBody>
      <dsp:txXfrm>
        <a:off x="0" y="4128515"/>
        <a:ext cx="6263640" cy="13761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7472D-7841-4468-9749-1E04D9E3C15B}">
      <dsp:nvSpPr>
        <dsp:cNvPr id="0" name=""/>
        <dsp:cNvSpPr/>
      </dsp:nvSpPr>
      <dsp:spPr>
        <a:xfrm>
          <a:off x="0" y="309383"/>
          <a:ext cx="6263640" cy="11512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CONGRESSIONAL </a:t>
          </a:r>
        </a:p>
      </dsp:txBody>
      <dsp:txXfrm>
        <a:off x="56201" y="365584"/>
        <a:ext cx="6151238" cy="1038877"/>
      </dsp:txXfrm>
    </dsp:sp>
    <dsp:sp modelId="{D51BA06C-5E47-4B06-B1DA-DE42C54A8A2D}">
      <dsp:nvSpPr>
        <dsp:cNvPr id="0" name=""/>
        <dsp:cNvSpPr/>
      </dsp:nvSpPr>
      <dsp:spPr>
        <a:xfrm>
          <a:off x="0" y="1460663"/>
          <a:ext cx="6263640"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b="0" i="0" kern="1200" dirty="0"/>
            <a:t>7</a:t>
          </a:r>
          <a:r>
            <a:rPr lang="en-US" sz="3700" b="0" i="0" kern="1200" baseline="30000" dirty="0"/>
            <a:t>TH</a:t>
          </a:r>
          <a:r>
            <a:rPr lang="en-US" sz="3700" b="0" i="0" kern="1200" dirty="0"/>
            <a:t> District</a:t>
          </a:r>
          <a:endParaRPr lang="en-US" sz="3700" kern="1200" dirty="0"/>
        </a:p>
        <a:p>
          <a:pPr marL="285750" lvl="1" indent="-285750" algn="l" defTabSz="1644650">
            <a:lnSpc>
              <a:spcPct val="90000"/>
            </a:lnSpc>
            <a:spcBef>
              <a:spcPct val="0"/>
            </a:spcBef>
            <a:spcAft>
              <a:spcPct val="20000"/>
            </a:spcAft>
            <a:buChar char="•"/>
          </a:pPr>
          <a:r>
            <a:rPr lang="en-US" sz="3700" kern="1200" dirty="0"/>
            <a:t>8</a:t>
          </a:r>
          <a:r>
            <a:rPr lang="en-US" sz="3700" kern="1200" baseline="30000" dirty="0"/>
            <a:t>TH</a:t>
          </a:r>
          <a:r>
            <a:rPr lang="en-US" sz="3700" kern="1200" dirty="0"/>
            <a:t> District </a:t>
          </a:r>
        </a:p>
      </dsp:txBody>
      <dsp:txXfrm>
        <a:off x="0" y="1460663"/>
        <a:ext cx="6263640" cy="1291680"/>
      </dsp:txXfrm>
    </dsp:sp>
    <dsp:sp modelId="{8EAE5806-BD85-4A9C-89B6-322E3033497E}">
      <dsp:nvSpPr>
        <dsp:cNvPr id="0" name=""/>
        <dsp:cNvSpPr/>
      </dsp:nvSpPr>
      <dsp:spPr>
        <a:xfrm>
          <a:off x="0" y="2752343"/>
          <a:ext cx="6263640" cy="11512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STATE REPRESENTATIVE </a:t>
          </a:r>
        </a:p>
      </dsp:txBody>
      <dsp:txXfrm>
        <a:off x="56201" y="2808544"/>
        <a:ext cx="6151238" cy="1038877"/>
      </dsp:txXfrm>
    </dsp:sp>
    <dsp:sp modelId="{EC5F82B7-F122-4414-8648-D67D7ED47B0E}">
      <dsp:nvSpPr>
        <dsp:cNvPr id="0" name=""/>
        <dsp:cNvSpPr/>
      </dsp:nvSpPr>
      <dsp:spPr>
        <a:xfrm>
          <a:off x="0" y="3903623"/>
          <a:ext cx="6263640"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kern="1200"/>
            <a:t>12</a:t>
          </a:r>
          <a:r>
            <a:rPr lang="en-US" sz="3700" kern="1200" baseline="30000"/>
            <a:t>TH</a:t>
          </a:r>
          <a:r>
            <a:rPr lang="en-US" sz="3700" kern="1200"/>
            <a:t> Suffolk District</a:t>
          </a:r>
        </a:p>
        <a:p>
          <a:pPr marL="285750" lvl="1" indent="-285750" algn="l" defTabSz="1644650">
            <a:lnSpc>
              <a:spcPct val="90000"/>
            </a:lnSpc>
            <a:spcBef>
              <a:spcPct val="0"/>
            </a:spcBef>
            <a:spcAft>
              <a:spcPct val="20000"/>
            </a:spcAft>
            <a:buChar char="•"/>
          </a:pPr>
          <a:r>
            <a:rPr lang="en-US" sz="3700" kern="1200"/>
            <a:t>7</a:t>
          </a:r>
          <a:r>
            <a:rPr lang="en-US" sz="3700" kern="1200" baseline="30000"/>
            <a:t>TH</a:t>
          </a:r>
          <a:r>
            <a:rPr lang="en-US" sz="3700" kern="1200"/>
            <a:t> Norfolk District</a:t>
          </a:r>
        </a:p>
      </dsp:txBody>
      <dsp:txXfrm>
        <a:off x="0" y="3903623"/>
        <a:ext cx="6263640" cy="12916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4573C-DF9B-4DCA-8651-D305BCB31673}">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88978-678F-45A9-A647-514F485A6A1C}">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i="0" kern="1200" dirty="0"/>
            <a:t>Current  Precincts    </a:t>
          </a:r>
        </a:p>
        <a:p>
          <a:pPr marL="0" lvl="0" indent="0" algn="l" defTabSz="2000250">
            <a:lnSpc>
              <a:spcPct val="90000"/>
            </a:lnSpc>
            <a:spcBef>
              <a:spcPct val="0"/>
            </a:spcBef>
            <a:spcAft>
              <a:spcPct val="35000"/>
            </a:spcAft>
            <a:buNone/>
          </a:pPr>
          <a:r>
            <a:rPr lang="en-US" sz="4500" b="0" i="0" kern="1200" dirty="0"/>
            <a:t>1, 5, 10</a:t>
          </a:r>
        </a:p>
        <a:p>
          <a:pPr marL="0" lvl="0" indent="0" algn="l" defTabSz="2000250">
            <a:lnSpc>
              <a:spcPct val="90000"/>
            </a:lnSpc>
            <a:spcBef>
              <a:spcPct val="0"/>
            </a:spcBef>
            <a:spcAft>
              <a:spcPct val="35000"/>
            </a:spcAft>
            <a:buNone/>
          </a:pPr>
          <a:r>
            <a:rPr lang="en-US" sz="4500" b="1" i="0" kern="1200" dirty="0"/>
            <a:t>	</a:t>
          </a:r>
          <a:endParaRPr lang="en-US" sz="4500" kern="1200" dirty="0"/>
        </a:p>
      </dsp:txBody>
      <dsp:txXfrm>
        <a:off x="0" y="0"/>
        <a:ext cx="6291714" cy="2765367"/>
      </dsp:txXfrm>
    </dsp:sp>
    <dsp:sp modelId="{D5780733-C689-415B-90EC-BE7FC495BCAB}">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7BEA9-1FF6-424E-8A17-07A3F7A674D6}">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i="0" kern="1200" dirty="0"/>
            <a:t>New Precincts</a:t>
          </a:r>
        </a:p>
        <a:p>
          <a:pPr marL="0" lvl="0" indent="0" algn="l" defTabSz="2000250">
            <a:lnSpc>
              <a:spcPct val="90000"/>
            </a:lnSpc>
            <a:spcBef>
              <a:spcPct val="0"/>
            </a:spcBef>
            <a:spcAft>
              <a:spcPct val="35000"/>
            </a:spcAft>
            <a:buNone/>
          </a:pPr>
          <a:r>
            <a:rPr lang="en-US" sz="4500" b="0" i="0" kern="1200" dirty="0"/>
            <a:t>1,  2, 4A, 5, 10</a:t>
          </a:r>
        </a:p>
        <a:p>
          <a:pPr marL="0" lvl="0" indent="0" algn="l" defTabSz="2000250">
            <a:lnSpc>
              <a:spcPct val="90000"/>
            </a:lnSpc>
            <a:spcBef>
              <a:spcPct val="0"/>
            </a:spcBef>
            <a:spcAft>
              <a:spcPct val="35000"/>
            </a:spcAft>
            <a:buNone/>
          </a:pPr>
          <a:endParaRPr lang="en-US" sz="4500" b="1" i="0" kern="1200" dirty="0"/>
        </a:p>
      </dsp:txBody>
      <dsp:txXfrm>
        <a:off x="0" y="2765367"/>
        <a:ext cx="6291714" cy="276536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4573C-DF9B-4DCA-8651-D305BCB31673}">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88978-678F-45A9-A647-514F485A6A1C}">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i="0" kern="1200" dirty="0"/>
            <a:t>Current  Precincts    </a:t>
          </a:r>
        </a:p>
        <a:p>
          <a:pPr marL="0" lvl="0" indent="0" algn="l" defTabSz="2000250">
            <a:lnSpc>
              <a:spcPct val="90000"/>
            </a:lnSpc>
            <a:spcBef>
              <a:spcPct val="0"/>
            </a:spcBef>
            <a:spcAft>
              <a:spcPct val="35000"/>
            </a:spcAft>
            <a:buNone/>
          </a:pPr>
          <a:r>
            <a:rPr lang="en-US" sz="4500" b="0" i="0" kern="1200" dirty="0"/>
            <a:t>2, 3, 4, 6, 7, 8, 9 </a:t>
          </a:r>
        </a:p>
        <a:p>
          <a:pPr marL="0" lvl="0" indent="0" algn="l" defTabSz="2000250">
            <a:lnSpc>
              <a:spcPct val="90000"/>
            </a:lnSpc>
            <a:spcBef>
              <a:spcPct val="0"/>
            </a:spcBef>
            <a:spcAft>
              <a:spcPct val="35000"/>
            </a:spcAft>
            <a:buNone/>
          </a:pPr>
          <a:r>
            <a:rPr lang="en-US" sz="4500" b="1" i="0" kern="1200" dirty="0"/>
            <a:t>	</a:t>
          </a:r>
          <a:endParaRPr lang="en-US" sz="4500" kern="1200" dirty="0"/>
        </a:p>
      </dsp:txBody>
      <dsp:txXfrm>
        <a:off x="0" y="0"/>
        <a:ext cx="6291714" cy="2765367"/>
      </dsp:txXfrm>
    </dsp:sp>
    <dsp:sp modelId="{D5780733-C689-415B-90EC-BE7FC495BCAB}">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7BEA9-1FF6-424E-8A17-07A3F7A674D6}">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i="0" kern="1200" dirty="0"/>
            <a:t>New Precincts</a:t>
          </a:r>
        </a:p>
        <a:p>
          <a:pPr marL="0" lvl="0" indent="0" algn="l" defTabSz="2000250">
            <a:lnSpc>
              <a:spcPct val="90000"/>
            </a:lnSpc>
            <a:spcBef>
              <a:spcPct val="0"/>
            </a:spcBef>
            <a:spcAft>
              <a:spcPct val="35000"/>
            </a:spcAft>
            <a:buNone/>
          </a:pPr>
          <a:r>
            <a:rPr lang="en-US" sz="4500" kern="1200" dirty="0"/>
            <a:t>3, 4B, 6, 7, 8, 9 </a:t>
          </a:r>
        </a:p>
      </dsp:txBody>
      <dsp:txXfrm>
        <a:off x="0" y="2765367"/>
        <a:ext cx="6291714" cy="27653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4573C-DF9B-4DCA-8651-D305BCB31673}">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88978-678F-45A9-A647-514F485A6A1C}">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i="0" kern="1200" dirty="0"/>
            <a:t>Current  Precincts    </a:t>
          </a:r>
        </a:p>
        <a:p>
          <a:pPr marL="0" lvl="0" indent="0" algn="l" defTabSz="2000250">
            <a:lnSpc>
              <a:spcPct val="90000"/>
            </a:lnSpc>
            <a:spcBef>
              <a:spcPct val="0"/>
            </a:spcBef>
            <a:spcAft>
              <a:spcPct val="35000"/>
            </a:spcAft>
            <a:buNone/>
          </a:pPr>
          <a:r>
            <a:rPr lang="en-US" sz="4500" b="0" i="0" kern="1200" dirty="0"/>
            <a:t>1, 2</a:t>
          </a:r>
        </a:p>
        <a:p>
          <a:pPr marL="0" lvl="0" indent="0" algn="l" defTabSz="2000250">
            <a:lnSpc>
              <a:spcPct val="90000"/>
            </a:lnSpc>
            <a:spcBef>
              <a:spcPct val="0"/>
            </a:spcBef>
            <a:spcAft>
              <a:spcPct val="35000"/>
            </a:spcAft>
            <a:buNone/>
          </a:pPr>
          <a:r>
            <a:rPr lang="en-US" sz="4500" b="1" i="0" kern="1200" dirty="0"/>
            <a:t>	</a:t>
          </a:r>
          <a:endParaRPr lang="en-US" sz="4500" kern="1200" dirty="0"/>
        </a:p>
      </dsp:txBody>
      <dsp:txXfrm>
        <a:off x="0" y="0"/>
        <a:ext cx="6291714" cy="2765367"/>
      </dsp:txXfrm>
    </dsp:sp>
    <dsp:sp modelId="{D5780733-C689-415B-90EC-BE7FC495BCAB}">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7BEA9-1FF6-424E-8A17-07A3F7A674D6}">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i="0" kern="1200" dirty="0"/>
            <a:t>New Precincts</a:t>
          </a:r>
        </a:p>
        <a:p>
          <a:pPr marL="0" lvl="0" indent="0" algn="l" defTabSz="2000250">
            <a:lnSpc>
              <a:spcPct val="90000"/>
            </a:lnSpc>
            <a:spcBef>
              <a:spcPct val="0"/>
            </a:spcBef>
            <a:spcAft>
              <a:spcPct val="35000"/>
            </a:spcAft>
            <a:buNone/>
          </a:pPr>
          <a:r>
            <a:rPr lang="en-US" sz="4500" kern="1200" dirty="0"/>
            <a:t>1, 2, 4A</a:t>
          </a:r>
        </a:p>
      </dsp:txBody>
      <dsp:txXfrm>
        <a:off x="0" y="2765367"/>
        <a:ext cx="6291714" cy="276536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4573C-DF9B-4DCA-8651-D305BCB31673}">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88978-678F-45A9-A647-514F485A6A1C}">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i="0" kern="1200" dirty="0"/>
            <a:t>Current  Precincts    </a:t>
          </a:r>
        </a:p>
        <a:p>
          <a:pPr marL="0" lvl="0" indent="0" algn="l" defTabSz="2000250">
            <a:lnSpc>
              <a:spcPct val="90000"/>
            </a:lnSpc>
            <a:spcBef>
              <a:spcPct val="0"/>
            </a:spcBef>
            <a:spcAft>
              <a:spcPct val="35000"/>
            </a:spcAft>
            <a:buNone/>
          </a:pPr>
          <a:r>
            <a:rPr lang="en-US" sz="4500" b="0" i="0" kern="1200" dirty="0"/>
            <a:t>3, 4 , 5, 6, 7, 8, 9, 10</a:t>
          </a:r>
        </a:p>
        <a:p>
          <a:pPr marL="0" lvl="0" indent="0" algn="l" defTabSz="2000250">
            <a:lnSpc>
              <a:spcPct val="90000"/>
            </a:lnSpc>
            <a:spcBef>
              <a:spcPct val="0"/>
            </a:spcBef>
            <a:spcAft>
              <a:spcPct val="35000"/>
            </a:spcAft>
            <a:buNone/>
          </a:pPr>
          <a:r>
            <a:rPr lang="en-US" sz="4500" b="1" i="0" kern="1200" dirty="0"/>
            <a:t>	</a:t>
          </a:r>
          <a:endParaRPr lang="en-US" sz="4500" kern="1200" dirty="0"/>
        </a:p>
      </dsp:txBody>
      <dsp:txXfrm>
        <a:off x="0" y="0"/>
        <a:ext cx="6291714" cy="2765367"/>
      </dsp:txXfrm>
    </dsp:sp>
    <dsp:sp modelId="{D5780733-C689-415B-90EC-BE7FC495BCAB}">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7BEA9-1FF6-424E-8A17-07A3F7A674D6}">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b="1" i="0" kern="1200" dirty="0"/>
            <a:t>New Precincts</a:t>
          </a:r>
        </a:p>
        <a:p>
          <a:pPr marL="0" lvl="0" indent="0" algn="l" defTabSz="2000250">
            <a:lnSpc>
              <a:spcPct val="90000"/>
            </a:lnSpc>
            <a:spcBef>
              <a:spcPct val="0"/>
            </a:spcBef>
            <a:spcAft>
              <a:spcPct val="35000"/>
            </a:spcAft>
            <a:buNone/>
          </a:pPr>
          <a:r>
            <a:rPr lang="en-US" sz="4500" kern="1200" dirty="0"/>
            <a:t>3, 4B, 5, 6, 7, 8, 9, 10</a:t>
          </a:r>
        </a:p>
      </dsp:txBody>
      <dsp:txXfrm>
        <a:off x="0" y="2765367"/>
        <a:ext cx="6291714" cy="2765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252BA-685D-4B1C-BE3C-BC8889B8F902}">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83C887-70A2-402C-8003-DD00E6DB1107}">
      <dsp:nvSpPr>
        <dsp:cNvPr id="0" name=""/>
        <dsp:cNvSpPr/>
      </dsp:nvSpPr>
      <dsp:spPr>
        <a:xfrm>
          <a:off x="0" y="270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Susan M. Galvin, Town Clerk</a:t>
          </a:r>
        </a:p>
      </dsp:txBody>
      <dsp:txXfrm>
        <a:off x="0" y="2703"/>
        <a:ext cx="6900512" cy="502794"/>
      </dsp:txXfrm>
    </dsp:sp>
    <dsp:sp modelId="{C530C1A0-2738-4C3A-8283-A428AEE8723B}">
      <dsp:nvSpPr>
        <dsp:cNvPr id="0" name=""/>
        <dsp:cNvSpPr/>
      </dsp:nvSpPr>
      <dsp:spPr>
        <a:xfrm>
          <a:off x="0" y="505497"/>
          <a:ext cx="6900512" cy="0"/>
        </a:xfrm>
        <a:prstGeom prst="line">
          <a:avLst/>
        </a:prstGeom>
        <a:solidFill>
          <a:schemeClr val="accent2">
            <a:hueOff val="-145536"/>
            <a:satOff val="-8393"/>
            <a:lumOff val="863"/>
            <a:alphaOff val="0"/>
          </a:schemeClr>
        </a:solidFill>
        <a:ln w="12700" cap="flat" cmpd="sng" algn="ctr">
          <a:solidFill>
            <a:schemeClr val="accent2">
              <a:hueOff val="-145536"/>
              <a:satOff val="-8393"/>
              <a:lumOff val="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4587F2-32A2-406A-9B89-BC8E5245E2C5}">
      <dsp:nvSpPr>
        <dsp:cNvPr id="0" name=""/>
        <dsp:cNvSpPr/>
      </dsp:nvSpPr>
      <dsp:spPr>
        <a:xfrm>
          <a:off x="0" y="505497"/>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Earl W. Fay, P1</a:t>
          </a:r>
        </a:p>
      </dsp:txBody>
      <dsp:txXfrm>
        <a:off x="0" y="505497"/>
        <a:ext cx="6900512" cy="502794"/>
      </dsp:txXfrm>
    </dsp:sp>
    <dsp:sp modelId="{628876AA-80A6-4FF4-8E97-0AF503B3A390}">
      <dsp:nvSpPr>
        <dsp:cNvPr id="0" name=""/>
        <dsp:cNvSpPr/>
      </dsp:nvSpPr>
      <dsp:spPr>
        <a:xfrm>
          <a:off x="0" y="1008291"/>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00875-733F-4A37-A925-CED9F722B220}">
      <dsp:nvSpPr>
        <dsp:cNvPr id="0" name=""/>
        <dsp:cNvSpPr/>
      </dsp:nvSpPr>
      <dsp:spPr>
        <a:xfrm>
          <a:off x="0" y="1008291"/>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Deborah </a:t>
          </a:r>
          <a:r>
            <a:rPr lang="en-US" sz="2300" kern="1200" dirty="0" err="1"/>
            <a:t>Azerrad</a:t>
          </a:r>
          <a:r>
            <a:rPr lang="en-US" sz="2300" kern="1200" dirty="0"/>
            <a:t> Savona, P2</a:t>
          </a:r>
        </a:p>
      </dsp:txBody>
      <dsp:txXfrm>
        <a:off x="0" y="1008291"/>
        <a:ext cx="6900512" cy="502794"/>
      </dsp:txXfrm>
    </dsp:sp>
    <dsp:sp modelId="{816FD69E-9029-4916-999A-AE3ADE4F5ACC}">
      <dsp:nvSpPr>
        <dsp:cNvPr id="0" name=""/>
        <dsp:cNvSpPr/>
      </dsp:nvSpPr>
      <dsp:spPr>
        <a:xfrm>
          <a:off x="0" y="1511085"/>
          <a:ext cx="6900512" cy="0"/>
        </a:xfrm>
        <a:prstGeom prst="line">
          <a:avLst/>
        </a:prstGeom>
        <a:solidFill>
          <a:schemeClr val="accent2">
            <a:hueOff val="-436609"/>
            <a:satOff val="-25178"/>
            <a:lumOff val="2588"/>
            <a:alphaOff val="0"/>
          </a:schemeClr>
        </a:solidFill>
        <a:ln w="12700" cap="flat" cmpd="sng" algn="ctr">
          <a:solidFill>
            <a:schemeClr val="accent2">
              <a:hueOff val="-436609"/>
              <a:satOff val="-25178"/>
              <a:lumOff val="2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C6192-7F3E-44A5-882D-CA9713E0275D}">
      <dsp:nvSpPr>
        <dsp:cNvPr id="0" name=""/>
        <dsp:cNvSpPr/>
      </dsp:nvSpPr>
      <dsp:spPr>
        <a:xfrm>
          <a:off x="0" y="1511085"/>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Jay Fundling, P3</a:t>
          </a:r>
        </a:p>
      </dsp:txBody>
      <dsp:txXfrm>
        <a:off x="0" y="1511085"/>
        <a:ext cx="6900512" cy="502794"/>
      </dsp:txXfrm>
    </dsp:sp>
    <dsp:sp modelId="{850E25D4-AA1C-4F6D-B776-4DE4E7B087A2}">
      <dsp:nvSpPr>
        <dsp:cNvPr id="0" name=""/>
        <dsp:cNvSpPr/>
      </dsp:nvSpPr>
      <dsp:spPr>
        <a:xfrm>
          <a:off x="0" y="2013879"/>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7FBF51-E47E-405A-865C-593B15631533}">
      <dsp:nvSpPr>
        <dsp:cNvPr id="0" name=""/>
        <dsp:cNvSpPr/>
      </dsp:nvSpPr>
      <dsp:spPr>
        <a:xfrm>
          <a:off x="0" y="2013879"/>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err="1"/>
            <a:t>Akwaowo</a:t>
          </a:r>
          <a:r>
            <a:rPr lang="en-US" sz="2300" kern="1200" dirty="0"/>
            <a:t> D. </a:t>
          </a:r>
          <a:r>
            <a:rPr lang="en-US" sz="2300" kern="1200" dirty="0" err="1"/>
            <a:t>Ebong</a:t>
          </a:r>
          <a:r>
            <a:rPr lang="en-US" sz="2300" kern="1200" dirty="0"/>
            <a:t>, P4</a:t>
          </a:r>
        </a:p>
      </dsp:txBody>
      <dsp:txXfrm>
        <a:off x="0" y="2013879"/>
        <a:ext cx="6900512" cy="502794"/>
      </dsp:txXfrm>
    </dsp:sp>
    <dsp:sp modelId="{73F308A4-7F38-4D65-A86A-E277B054C28F}">
      <dsp:nvSpPr>
        <dsp:cNvPr id="0" name=""/>
        <dsp:cNvSpPr/>
      </dsp:nvSpPr>
      <dsp:spPr>
        <a:xfrm>
          <a:off x="0" y="2516673"/>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EBCFC-799C-42CF-8C1E-6298916F0AA4}">
      <dsp:nvSpPr>
        <dsp:cNvPr id="0" name=""/>
        <dsp:cNvSpPr/>
      </dsp:nvSpPr>
      <dsp:spPr>
        <a:xfrm>
          <a:off x="0" y="251667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Kevin G. Keating, P5</a:t>
          </a:r>
        </a:p>
      </dsp:txBody>
      <dsp:txXfrm>
        <a:off x="0" y="2516673"/>
        <a:ext cx="6900512" cy="502794"/>
      </dsp:txXfrm>
    </dsp:sp>
    <dsp:sp modelId="{AB467250-B1AE-4167-8C9D-D18E19685D99}">
      <dsp:nvSpPr>
        <dsp:cNvPr id="0" name=""/>
        <dsp:cNvSpPr/>
      </dsp:nvSpPr>
      <dsp:spPr>
        <a:xfrm>
          <a:off x="0" y="3019467"/>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E3988E-F86A-4731-AA51-B62A67B5C3C0}">
      <dsp:nvSpPr>
        <dsp:cNvPr id="0" name=""/>
        <dsp:cNvSpPr/>
      </dsp:nvSpPr>
      <dsp:spPr>
        <a:xfrm>
          <a:off x="0" y="3019467"/>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Francis C.  Morrissey, P6</a:t>
          </a:r>
        </a:p>
      </dsp:txBody>
      <dsp:txXfrm>
        <a:off x="0" y="3019467"/>
        <a:ext cx="6900512" cy="502794"/>
      </dsp:txXfrm>
    </dsp:sp>
    <dsp:sp modelId="{0141E840-7068-476F-AEB6-63F9761FCC87}">
      <dsp:nvSpPr>
        <dsp:cNvPr id="0" name=""/>
        <dsp:cNvSpPr/>
      </dsp:nvSpPr>
      <dsp:spPr>
        <a:xfrm>
          <a:off x="0" y="3522261"/>
          <a:ext cx="6900512" cy="0"/>
        </a:xfrm>
        <a:prstGeom prst="line">
          <a:avLst/>
        </a:prstGeom>
        <a:solidFill>
          <a:schemeClr val="accent2">
            <a:hueOff val="-1018754"/>
            <a:satOff val="-58750"/>
            <a:lumOff val="6040"/>
            <a:alphaOff val="0"/>
          </a:schemeClr>
        </a:solidFill>
        <a:ln w="12700" cap="flat" cmpd="sng" algn="ctr">
          <a:solidFill>
            <a:schemeClr val="accent2">
              <a:hueOff val="-1018754"/>
              <a:satOff val="-58750"/>
              <a:lumOff val="6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3C801-64D2-42BA-90B2-D434646A4246}">
      <dsp:nvSpPr>
        <dsp:cNvPr id="0" name=""/>
        <dsp:cNvSpPr/>
      </dsp:nvSpPr>
      <dsp:spPr>
        <a:xfrm>
          <a:off x="0" y="3522261"/>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Michael Maholchic, P7</a:t>
          </a:r>
        </a:p>
      </dsp:txBody>
      <dsp:txXfrm>
        <a:off x="0" y="3522261"/>
        <a:ext cx="6900512" cy="502794"/>
      </dsp:txXfrm>
    </dsp:sp>
    <dsp:sp modelId="{BD29AA48-0FCD-4AC2-8773-002CE2EFA671}">
      <dsp:nvSpPr>
        <dsp:cNvPr id="0" name=""/>
        <dsp:cNvSpPr/>
      </dsp:nvSpPr>
      <dsp:spPr>
        <a:xfrm>
          <a:off x="0" y="4025055"/>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0A3FD4-1BFD-4194-A4B5-7BD73DD57AD0}">
      <dsp:nvSpPr>
        <dsp:cNvPr id="0" name=""/>
        <dsp:cNvSpPr/>
      </dsp:nvSpPr>
      <dsp:spPr>
        <a:xfrm>
          <a:off x="0" y="4025055"/>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Barbara C. Martin, P8</a:t>
          </a:r>
        </a:p>
      </dsp:txBody>
      <dsp:txXfrm>
        <a:off x="0" y="4025055"/>
        <a:ext cx="6900512" cy="502794"/>
      </dsp:txXfrm>
    </dsp:sp>
    <dsp:sp modelId="{B2E2D908-DBA4-4322-ADCF-77E2A3F73C30}">
      <dsp:nvSpPr>
        <dsp:cNvPr id="0" name=""/>
        <dsp:cNvSpPr/>
      </dsp:nvSpPr>
      <dsp:spPr>
        <a:xfrm>
          <a:off x="0" y="4527849"/>
          <a:ext cx="6900512" cy="0"/>
        </a:xfrm>
        <a:prstGeom prst="line">
          <a:avLst/>
        </a:prstGeom>
        <a:solidFill>
          <a:schemeClr val="accent2">
            <a:hueOff val="-1309827"/>
            <a:satOff val="-75535"/>
            <a:lumOff val="7765"/>
            <a:alphaOff val="0"/>
          </a:schemeClr>
        </a:solidFill>
        <a:ln w="12700" cap="flat" cmpd="sng" algn="ctr">
          <a:solidFill>
            <a:schemeClr val="accent2">
              <a:hueOff val="-1309827"/>
              <a:satOff val="-75535"/>
              <a:lumOff val="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90057-907C-4492-BA1C-19C9EC6DB65A}">
      <dsp:nvSpPr>
        <dsp:cNvPr id="0" name=""/>
        <dsp:cNvSpPr/>
      </dsp:nvSpPr>
      <dsp:spPr>
        <a:xfrm>
          <a:off x="0" y="4527849"/>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Sean P. Fahy, P9</a:t>
          </a:r>
        </a:p>
      </dsp:txBody>
      <dsp:txXfrm>
        <a:off x="0" y="4527849"/>
        <a:ext cx="6900512" cy="502794"/>
      </dsp:txXfrm>
    </dsp:sp>
    <dsp:sp modelId="{8E517B6C-3B68-4E2A-8B7C-FFEB2BEDE702}">
      <dsp:nvSpPr>
        <dsp:cNvPr id="0" name=""/>
        <dsp:cNvSpPr/>
      </dsp:nvSpPr>
      <dsp:spPr>
        <a:xfrm>
          <a:off x="0" y="5030643"/>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8BBDA4-233A-48EA-9985-2A9A925A8F40}">
      <dsp:nvSpPr>
        <dsp:cNvPr id="0" name=""/>
        <dsp:cNvSpPr/>
      </dsp:nvSpPr>
      <dsp:spPr>
        <a:xfrm>
          <a:off x="0" y="503064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Amanda </a:t>
          </a:r>
          <a:r>
            <a:rPr lang="en-US" sz="2300" kern="1200" dirty="0" err="1"/>
            <a:t>Seider</a:t>
          </a:r>
          <a:r>
            <a:rPr lang="en-US" sz="2300" kern="1200" dirty="0"/>
            <a:t>, P10</a:t>
          </a:r>
        </a:p>
      </dsp:txBody>
      <dsp:txXfrm>
        <a:off x="0" y="5030643"/>
        <a:ext cx="6900512" cy="502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2AA62-7E75-40D0-BEA9-7112B25A16AC}">
      <dsp:nvSpPr>
        <dsp:cNvPr id="0" name=""/>
        <dsp:cNvSpPr/>
      </dsp:nvSpPr>
      <dsp:spPr>
        <a:xfrm>
          <a:off x="0" y="268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412529-5F7E-4529-B8B9-95E9396A48BE}">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latin typeface="+mj-lt"/>
            </a:rPr>
            <a:t>Evenly distribute and balance the population of the precincts </a:t>
          </a:r>
        </a:p>
      </dsp:txBody>
      <dsp:txXfrm>
        <a:off x="0" y="2687"/>
        <a:ext cx="6263640" cy="1833104"/>
      </dsp:txXfrm>
    </dsp:sp>
    <dsp:sp modelId="{724C0B03-A62C-4FC8-9656-3EB5AA7A576A}">
      <dsp:nvSpPr>
        <dsp:cNvPr id="0" name=""/>
        <dsp:cNvSpPr/>
      </dsp:nvSpPr>
      <dsp:spPr>
        <a:xfrm>
          <a:off x="0" y="1835791"/>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82AC6-E1F9-46B8-A937-A35251182FED}">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latin typeface="+mj-lt"/>
            </a:rPr>
            <a:t>Ensure equal representation by Town Meeting Members</a:t>
          </a:r>
        </a:p>
      </dsp:txBody>
      <dsp:txXfrm>
        <a:off x="0" y="1835791"/>
        <a:ext cx="6263640" cy="1833104"/>
      </dsp:txXfrm>
    </dsp:sp>
    <dsp:sp modelId="{B95BD356-B315-492A-B8A6-B404FD462759}">
      <dsp:nvSpPr>
        <dsp:cNvPr id="0" name=""/>
        <dsp:cNvSpPr/>
      </dsp:nvSpPr>
      <dsp:spPr>
        <a:xfrm>
          <a:off x="0" y="3668896"/>
          <a:ext cx="62636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274D1-53FC-49F2-A756-C5D0AA0A5559}">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dirty="0">
              <a:latin typeface="+mj-lt"/>
            </a:rPr>
            <a:t>Considering the neighborhoods, and geographic dividing lines</a:t>
          </a:r>
        </a:p>
      </dsp:txBody>
      <dsp:txXfrm>
        <a:off x="0" y="3668896"/>
        <a:ext cx="6263640" cy="1833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462AE-039A-4BCA-8FA2-A69C7A2ABB0B}">
      <dsp:nvSpPr>
        <dsp:cNvPr id="0" name=""/>
        <dsp:cNvSpPr/>
      </dsp:nvSpPr>
      <dsp:spPr>
        <a:xfrm>
          <a:off x="0" y="2917"/>
          <a:ext cx="52578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0F0FE-2BC5-4879-B0E3-1726FA043534}">
      <dsp:nvSpPr>
        <dsp:cNvPr id="0" name=""/>
        <dsp:cNvSpPr/>
      </dsp:nvSpPr>
      <dsp:spPr>
        <a:xfrm>
          <a:off x="0" y="2917"/>
          <a:ext cx="5257800" cy="1299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j-lt"/>
            </a:rPr>
            <a:t>Census identified blocks cannot be split and the census numbers are the only ones that may be used.</a:t>
          </a:r>
        </a:p>
      </dsp:txBody>
      <dsp:txXfrm>
        <a:off x="0" y="2917"/>
        <a:ext cx="5257800" cy="1299274"/>
      </dsp:txXfrm>
    </dsp:sp>
    <dsp:sp modelId="{E05FA1BE-88EC-41D3-BFF6-EE18B0ADC306}">
      <dsp:nvSpPr>
        <dsp:cNvPr id="0" name=""/>
        <dsp:cNvSpPr/>
      </dsp:nvSpPr>
      <dsp:spPr>
        <a:xfrm>
          <a:off x="0" y="1302192"/>
          <a:ext cx="52578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AE5E7-3C4F-4E16-807D-7FBDEFC04711}">
      <dsp:nvSpPr>
        <dsp:cNvPr id="0" name=""/>
        <dsp:cNvSpPr/>
      </dsp:nvSpPr>
      <dsp:spPr>
        <a:xfrm>
          <a:off x="0" y="1302192"/>
          <a:ext cx="5257800" cy="3177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j-lt"/>
            </a:rPr>
            <a:t>Every precinct’s population must ultimately be within five percent (5%) range provided of the target precinct population for that town as established by the State. If a Town’s precincts do not fall within the target range, “</a:t>
          </a:r>
          <a:r>
            <a:rPr lang="en-US" sz="2400" kern="1200" dirty="0" err="1">
              <a:latin typeface="+mj-lt"/>
            </a:rPr>
            <a:t>reprecincting</a:t>
          </a:r>
          <a:r>
            <a:rPr lang="en-US" sz="2400" kern="1200" dirty="0">
              <a:latin typeface="+mj-lt"/>
            </a:rPr>
            <a:t>” consisting of redrawing the precinct lines, is required.</a:t>
          </a:r>
        </a:p>
      </dsp:txBody>
      <dsp:txXfrm>
        <a:off x="0" y="1302192"/>
        <a:ext cx="5257800" cy="3177022"/>
      </dsp:txXfrm>
    </dsp:sp>
    <dsp:sp modelId="{D3DD1438-B09E-4394-8CFC-C9F451ACE165}">
      <dsp:nvSpPr>
        <dsp:cNvPr id="0" name=""/>
        <dsp:cNvSpPr/>
      </dsp:nvSpPr>
      <dsp:spPr>
        <a:xfrm>
          <a:off x="0" y="4479214"/>
          <a:ext cx="52578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0CB75-67E3-42DA-A762-B14D3E65DEC9}">
      <dsp:nvSpPr>
        <dsp:cNvPr id="0" name=""/>
        <dsp:cNvSpPr/>
      </dsp:nvSpPr>
      <dsp:spPr>
        <a:xfrm>
          <a:off x="0" y="4479214"/>
          <a:ext cx="5257800" cy="102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j-lt"/>
            </a:rPr>
            <a:t>No precinct may contain more than 4,000 residents/inhabitants.</a:t>
          </a:r>
        </a:p>
      </dsp:txBody>
      <dsp:txXfrm>
        <a:off x="0" y="4479214"/>
        <a:ext cx="5257800" cy="1022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E975B-3CCB-4856-9A94-B98174651B54}">
      <dsp:nvSpPr>
        <dsp:cNvPr id="0" name=""/>
        <dsp:cNvSpPr/>
      </dsp:nvSpPr>
      <dsp:spPr>
        <a:xfrm>
          <a:off x="0" y="2703"/>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E79E8-38EA-4F9D-9A9C-C265471D2E59}">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j-lt"/>
            </a:rPr>
            <a:t>Each new precinct must be “composed of compact and contiguous territory”</a:t>
          </a:r>
        </a:p>
      </dsp:txBody>
      <dsp:txXfrm>
        <a:off x="0" y="2703"/>
        <a:ext cx="6900512" cy="1843578"/>
      </dsp:txXfrm>
    </dsp:sp>
    <dsp:sp modelId="{71B2D8C9-5C3B-476C-922F-F7339DDC12D4}">
      <dsp:nvSpPr>
        <dsp:cNvPr id="0" name=""/>
        <dsp:cNvSpPr/>
      </dsp:nvSpPr>
      <dsp:spPr>
        <a:xfrm>
          <a:off x="0" y="1846281"/>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5D42C-A28F-4B46-BABA-4C10A36DBAD0}">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j-lt"/>
            </a:rPr>
            <a:t>Precincts must be bounded by the center-line of streets or other well-defined boundaries such as streams or other bodies of water, railroad tracks, power lines or other clearly visible geographic figures</a:t>
          </a:r>
        </a:p>
      </dsp:txBody>
      <dsp:txXfrm>
        <a:off x="0" y="1846281"/>
        <a:ext cx="6900512" cy="1843578"/>
      </dsp:txXfrm>
    </dsp:sp>
    <dsp:sp modelId="{2D906ACD-77E7-4F99-849C-191B6A8FA45F}">
      <dsp:nvSpPr>
        <dsp:cNvPr id="0" name=""/>
        <dsp:cNvSpPr/>
      </dsp:nvSpPr>
      <dsp:spPr>
        <a:xfrm>
          <a:off x="0" y="3689859"/>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A5FE9-555E-4566-9F05-8F11F988BCBB}">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mj-lt"/>
            </a:rPr>
            <a:t>Every precinct’s population must be within five percent(5%) of the average precinct population for the town.</a:t>
          </a:r>
        </a:p>
      </dsp:txBody>
      <dsp:txXfrm>
        <a:off x="0" y="3689859"/>
        <a:ext cx="6900512" cy="1843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FF660-6803-4C49-BBB8-AA75D93DBB0C}">
      <dsp:nvSpPr>
        <dsp:cNvPr id="0" name=""/>
        <dsp:cNvSpPr/>
      </dsp:nvSpPr>
      <dsp:spPr>
        <a:xfrm>
          <a:off x="0" y="290"/>
          <a:ext cx="77085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48134-5244-4F3D-874D-5E8BC4FDA27D}">
      <dsp:nvSpPr>
        <dsp:cNvPr id="0" name=""/>
        <dsp:cNvSpPr/>
      </dsp:nvSpPr>
      <dsp:spPr>
        <a:xfrm>
          <a:off x="0" y="290"/>
          <a:ext cx="7708503" cy="1527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Voters in precincts that are changed must be notified in writing of the change to their voting precinct and the resultant polling location.</a:t>
          </a:r>
        </a:p>
      </dsp:txBody>
      <dsp:txXfrm>
        <a:off x="0" y="290"/>
        <a:ext cx="7708503" cy="1527666"/>
      </dsp:txXfrm>
    </dsp:sp>
    <dsp:sp modelId="{74987DC0-EA3A-4381-A221-8D6C20B0EC92}">
      <dsp:nvSpPr>
        <dsp:cNvPr id="0" name=""/>
        <dsp:cNvSpPr/>
      </dsp:nvSpPr>
      <dsp:spPr>
        <a:xfrm>
          <a:off x="0" y="1527956"/>
          <a:ext cx="7708503"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9B896F-5506-4C9C-9B1B-04514C4824D5}">
      <dsp:nvSpPr>
        <dsp:cNvPr id="0" name=""/>
        <dsp:cNvSpPr/>
      </dsp:nvSpPr>
      <dsp:spPr>
        <a:xfrm>
          <a:off x="0" y="1527956"/>
          <a:ext cx="7708503" cy="272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Reprecincting, changing the precinct borders, requires that the entire group of Town Meeting seats in that precinct must be elected to represent the newly drawn precinct. For Milton that equates to 30-33 seats open for election per precinct. Town Meeting Members will be elected in each of the precincts to three-, two- and one-year terms determined as follows: the candidates with the highest number of votes will be elected for the three-year term seats, the next group of winning candidates will be elected to the two-year term seats and the final group of winning candidates will be elected to the one-year term seats.</a:t>
          </a:r>
        </a:p>
      </dsp:txBody>
      <dsp:txXfrm>
        <a:off x="0" y="1527956"/>
        <a:ext cx="7708503" cy="2723500"/>
      </dsp:txXfrm>
    </dsp:sp>
    <dsp:sp modelId="{BC666C1C-7CAF-4B32-ACDC-0206DF7806BE}">
      <dsp:nvSpPr>
        <dsp:cNvPr id="0" name=""/>
        <dsp:cNvSpPr/>
      </dsp:nvSpPr>
      <dsp:spPr>
        <a:xfrm>
          <a:off x="0" y="4251457"/>
          <a:ext cx="770850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19220-7AE5-44F1-AA5C-2E758B0F310E}">
      <dsp:nvSpPr>
        <dsp:cNvPr id="0" name=""/>
        <dsp:cNvSpPr/>
      </dsp:nvSpPr>
      <dsp:spPr>
        <a:xfrm>
          <a:off x="0" y="4251747"/>
          <a:ext cx="7708503" cy="1483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In any precinct where the precinct lines are not changed from the current configuration, there will be open seats for three-year terms.</a:t>
          </a:r>
        </a:p>
      </dsp:txBody>
      <dsp:txXfrm>
        <a:off x="0" y="4251747"/>
        <a:ext cx="7708503" cy="14838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33A2F-A573-4CD8-829C-857D68FEF055}">
      <dsp:nvSpPr>
        <dsp:cNvPr id="0" name=""/>
        <dsp:cNvSpPr/>
      </dsp:nvSpPr>
      <dsp:spPr>
        <a:xfrm>
          <a:off x="0" y="2473"/>
          <a:ext cx="68449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99568-8D7D-4EF5-9E42-A0A28068B3FA}">
      <dsp:nvSpPr>
        <dsp:cNvPr id="0" name=""/>
        <dsp:cNvSpPr/>
      </dsp:nvSpPr>
      <dsp:spPr>
        <a:xfrm>
          <a:off x="0" y="2473"/>
          <a:ext cx="6844901" cy="42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dsp:txBody>
      <dsp:txXfrm>
        <a:off x="0" y="2473"/>
        <a:ext cx="6844901" cy="421806"/>
      </dsp:txXfrm>
    </dsp:sp>
    <dsp:sp modelId="{4B25B994-C401-48DC-9578-A3F3A4337AED}">
      <dsp:nvSpPr>
        <dsp:cNvPr id="0" name=""/>
        <dsp:cNvSpPr/>
      </dsp:nvSpPr>
      <dsp:spPr>
        <a:xfrm>
          <a:off x="0" y="424279"/>
          <a:ext cx="6844901" cy="0"/>
        </a:xfrm>
        <a:prstGeom prst="line">
          <a:avLst/>
        </a:prstGeom>
        <a:solidFill>
          <a:schemeClr val="accent2">
            <a:hueOff val="-132306"/>
            <a:satOff val="-7630"/>
            <a:lumOff val="784"/>
            <a:alphaOff val="0"/>
          </a:schemeClr>
        </a:solidFill>
        <a:ln w="12700" cap="flat" cmpd="sng" algn="ctr">
          <a:solidFill>
            <a:schemeClr val="accent2">
              <a:hueOff val="-132306"/>
              <a:satOff val="-76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2A28A-D6FF-439E-BAB9-4744EB0582FF}">
      <dsp:nvSpPr>
        <dsp:cNvPr id="0" name=""/>
        <dsp:cNvSpPr/>
      </dsp:nvSpPr>
      <dsp:spPr>
        <a:xfrm>
          <a:off x="0" y="424279"/>
          <a:ext cx="6844901" cy="42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Precinct 1	2823</a:t>
          </a:r>
        </a:p>
      </dsp:txBody>
      <dsp:txXfrm>
        <a:off x="0" y="424279"/>
        <a:ext cx="6844901" cy="421806"/>
      </dsp:txXfrm>
    </dsp:sp>
    <dsp:sp modelId="{B86F4761-E76D-4EE9-B404-79402CD6B3E1}">
      <dsp:nvSpPr>
        <dsp:cNvPr id="0" name=""/>
        <dsp:cNvSpPr/>
      </dsp:nvSpPr>
      <dsp:spPr>
        <a:xfrm>
          <a:off x="0" y="846085"/>
          <a:ext cx="6844901" cy="0"/>
        </a:xfrm>
        <a:prstGeom prst="line">
          <a:avLst/>
        </a:prstGeom>
        <a:solidFill>
          <a:schemeClr val="accent2">
            <a:hueOff val="-264611"/>
            <a:satOff val="-15260"/>
            <a:lumOff val="1569"/>
            <a:alphaOff val="0"/>
          </a:schemeClr>
        </a:solidFill>
        <a:ln w="12700" cap="flat" cmpd="sng" algn="ctr">
          <a:solidFill>
            <a:schemeClr val="accent2">
              <a:hueOff val="-264611"/>
              <a:satOff val="-15260"/>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7B601-4AA6-4349-BB9E-5C7D54247004}">
      <dsp:nvSpPr>
        <dsp:cNvPr id="0" name=""/>
        <dsp:cNvSpPr/>
      </dsp:nvSpPr>
      <dsp:spPr>
        <a:xfrm>
          <a:off x="0" y="846085"/>
          <a:ext cx="6844901" cy="42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Precinct 2	2857</a:t>
          </a:r>
        </a:p>
      </dsp:txBody>
      <dsp:txXfrm>
        <a:off x="0" y="846085"/>
        <a:ext cx="6844901" cy="421806"/>
      </dsp:txXfrm>
    </dsp:sp>
    <dsp:sp modelId="{90DA10BF-10D2-4579-A403-8BEA3842A0EC}">
      <dsp:nvSpPr>
        <dsp:cNvPr id="0" name=""/>
        <dsp:cNvSpPr/>
      </dsp:nvSpPr>
      <dsp:spPr>
        <a:xfrm>
          <a:off x="0" y="1267891"/>
          <a:ext cx="6844901" cy="0"/>
        </a:xfrm>
        <a:prstGeom prst="line">
          <a:avLst/>
        </a:prstGeom>
        <a:solidFill>
          <a:schemeClr val="accent2">
            <a:hueOff val="-396917"/>
            <a:satOff val="-22889"/>
            <a:lumOff val="2353"/>
            <a:alphaOff val="0"/>
          </a:schemeClr>
        </a:solidFill>
        <a:ln w="12700" cap="flat" cmpd="sng" algn="ctr">
          <a:solidFill>
            <a:schemeClr val="accent2">
              <a:hueOff val="-396917"/>
              <a:satOff val="-22889"/>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4E061-3815-45B0-8520-EFA8CF4AB113}">
      <dsp:nvSpPr>
        <dsp:cNvPr id="0" name=""/>
        <dsp:cNvSpPr/>
      </dsp:nvSpPr>
      <dsp:spPr>
        <a:xfrm>
          <a:off x="0" y="1267891"/>
          <a:ext cx="6844901" cy="421806"/>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Precinct 3	3012</a:t>
          </a:r>
          <a:r>
            <a:rPr lang="en-US" sz="1900" kern="1200" dirty="0"/>
            <a:t>		</a:t>
          </a:r>
          <a:r>
            <a:rPr lang="en-US" sz="1100" kern="1200" dirty="0">
              <a:solidFill>
                <a:schemeClr val="bg1"/>
              </a:solidFill>
            </a:rPr>
            <a:t>Over Maximum by 6</a:t>
          </a:r>
        </a:p>
      </dsp:txBody>
      <dsp:txXfrm>
        <a:off x="0" y="1267891"/>
        <a:ext cx="6844901" cy="421806"/>
      </dsp:txXfrm>
    </dsp:sp>
    <dsp:sp modelId="{0794776B-3836-4470-96A7-5A359BD10231}">
      <dsp:nvSpPr>
        <dsp:cNvPr id="0" name=""/>
        <dsp:cNvSpPr/>
      </dsp:nvSpPr>
      <dsp:spPr>
        <a:xfrm>
          <a:off x="0" y="1689697"/>
          <a:ext cx="6844901" cy="0"/>
        </a:xfrm>
        <a:prstGeom prst="line">
          <a:avLst/>
        </a:prstGeom>
        <a:solidFill>
          <a:schemeClr val="accent2">
            <a:hueOff val="-529223"/>
            <a:satOff val="-30519"/>
            <a:lumOff val="3137"/>
            <a:alphaOff val="0"/>
          </a:schemeClr>
        </a:solidFill>
        <a:ln w="12700" cap="flat" cmpd="sng" algn="ctr">
          <a:solidFill>
            <a:schemeClr val="accent2">
              <a:hueOff val="-529223"/>
              <a:satOff val="-30519"/>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2B9D67-8C35-4E86-9261-C00925446D61}">
      <dsp:nvSpPr>
        <dsp:cNvPr id="0" name=""/>
        <dsp:cNvSpPr/>
      </dsp:nvSpPr>
      <dsp:spPr>
        <a:xfrm>
          <a:off x="0" y="1689697"/>
          <a:ext cx="6844901" cy="42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Precinct 4	2933</a:t>
          </a:r>
        </a:p>
      </dsp:txBody>
      <dsp:txXfrm>
        <a:off x="0" y="1689697"/>
        <a:ext cx="6844901" cy="421806"/>
      </dsp:txXfrm>
    </dsp:sp>
    <dsp:sp modelId="{0E6CB4AF-A865-4AF7-939C-034BFD7B81DC}">
      <dsp:nvSpPr>
        <dsp:cNvPr id="0" name=""/>
        <dsp:cNvSpPr/>
      </dsp:nvSpPr>
      <dsp:spPr>
        <a:xfrm>
          <a:off x="0" y="2111503"/>
          <a:ext cx="6844901" cy="0"/>
        </a:xfrm>
        <a:prstGeom prst="line">
          <a:avLst/>
        </a:prstGeom>
        <a:solidFill>
          <a:schemeClr val="accent2">
            <a:hueOff val="-661529"/>
            <a:satOff val="-38149"/>
            <a:lumOff val="3922"/>
            <a:alphaOff val="0"/>
          </a:schemeClr>
        </a:solidFill>
        <a:ln w="12700" cap="flat" cmpd="sng" algn="ctr">
          <a:solidFill>
            <a:schemeClr val="accent2">
              <a:hueOff val="-661529"/>
              <a:satOff val="-38149"/>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9D588-A4FC-45B9-8028-02288451563F}">
      <dsp:nvSpPr>
        <dsp:cNvPr id="0" name=""/>
        <dsp:cNvSpPr/>
      </dsp:nvSpPr>
      <dsp:spPr>
        <a:xfrm>
          <a:off x="0" y="2111503"/>
          <a:ext cx="6844901" cy="42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Precinct 5	2859</a:t>
          </a:r>
        </a:p>
      </dsp:txBody>
      <dsp:txXfrm>
        <a:off x="0" y="2111503"/>
        <a:ext cx="6844901" cy="421806"/>
      </dsp:txXfrm>
    </dsp:sp>
    <dsp:sp modelId="{C60A6F8E-E9B7-4D4D-AA24-447CD4B9B7A1}">
      <dsp:nvSpPr>
        <dsp:cNvPr id="0" name=""/>
        <dsp:cNvSpPr/>
      </dsp:nvSpPr>
      <dsp:spPr>
        <a:xfrm>
          <a:off x="0" y="2533310"/>
          <a:ext cx="6844901" cy="0"/>
        </a:xfrm>
        <a:prstGeom prst="line">
          <a:avLst/>
        </a:prstGeom>
        <a:solidFill>
          <a:schemeClr val="accent2">
            <a:hueOff val="-793834"/>
            <a:satOff val="-45779"/>
            <a:lumOff val="4706"/>
            <a:alphaOff val="0"/>
          </a:schemeClr>
        </a:solidFill>
        <a:ln w="12700" cap="flat" cmpd="sng" algn="ctr">
          <a:solidFill>
            <a:schemeClr val="accent2">
              <a:hueOff val="-793834"/>
              <a:satOff val="-4577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311F7-EE86-434E-ACE9-7FB96B6E7C00}">
      <dsp:nvSpPr>
        <dsp:cNvPr id="0" name=""/>
        <dsp:cNvSpPr/>
      </dsp:nvSpPr>
      <dsp:spPr>
        <a:xfrm>
          <a:off x="0" y="2533310"/>
          <a:ext cx="6844901" cy="42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Precinct 6	2961</a:t>
          </a:r>
        </a:p>
      </dsp:txBody>
      <dsp:txXfrm>
        <a:off x="0" y="2533310"/>
        <a:ext cx="6844901" cy="421806"/>
      </dsp:txXfrm>
    </dsp:sp>
    <dsp:sp modelId="{83D6CFF1-8677-48FC-8661-A1F4009F7BF7}">
      <dsp:nvSpPr>
        <dsp:cNvPr id="0" name=""/>
        <dsp:cNvSpPr/>
      </dsp:nvSpPr>
      <dsp:spPr>
        <a:xfrm>
          <a:off x="0" y="2955116"/>
          <a:ext cx="6844901" cy="0"/>
        </a:xfrm>
        <a:prstGeom prst="line">
          <a:avLst/>
        </a:prstGeom>
        <a:solidFill>
          <a:schemeClr val="accent2">
            <a:hueOff val="-926140"/>
            <a:satOff val="-53409"/>
            <a:lumOff val="5491"/>
            <a:alphaOff val="0"/>
          </a:schemeClr>
        </a:solidFill>
        <a:ln w="12700" cap="flat" cmpd="sng" algn="ctr">
          <a:solidFill>
            <a:schemeClr val="accent2">
              <a:hueOff val="-926140"/>
              <a:satOff val="-53409"/>
              <a:lumOff val="5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E5BA71-DF18-4ED2-AB59-80551F88858B}">
      <dsp:nvSpPr>
        <dsp:cNvPr id="0" name=""/>
        <dsp:cNvSpPr/>
      </dsp:nvSpPr>
      <dsp:spPr>
        <a:xfrm>
          <a:off x="0" y="2973970"/>
          <a:ext cx="6844901" cy="421806"/>
        </a:xfrm>
        <a:prstGeom prst="rect">
          <a:avLst/>
        </a:prstGeom>
        <a:solidFill>
          <a:schemeClr val="accent2">
            <a:lumMod val="60000"/>
            <a:lumOff val="40000"/>
          </a:schemeClr>
        </a:solidFill>
        <a:ln>
          <a:solidFill>
            <a:schemeClr val="accent2">
              <a:lumMod val="60000"/>
              <a:lumOff val="40000"/>
            </a:schemeClr>
          </a:solid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Precinct 7	2698</a:t>
          </a:r>
          <a:r>
            <a:rPr lang="en-US" sz="1900" kern="1200" dirty="0"/>
            <a:t>		</a:t>
          </a:r>
          <a:r>
            <a:rPr lang="en-US" sz="1100" kern="1200" dirty="0">
              <a:solidFill>
                <a:schemeClr val="bg1"/>
              </a:solidFill>
            </a:rPr>
            <a:t>Under Minimum by 22</a:t>
          </a:r>
        </a:p>
      </dsp:txBody>
      <dsp:txXfrm>
        <a:off x="0" y="2973970"/>
        <a:ext cx="6844901" cy="421806"/>
      </dsp:txXfrm>
    </dsp:sp>
    <dsp:sp modelId="{BFAE5D30-DBA5-40EF-AFF6-27D8D0DBE19F}">
      <dsp:nvSpPr>
        <dsp:cNvPr id="0" name=""/>
        <dsp:cNvSpPr/>
      </dsp:nvSpPr>
      <dsp:spPr>
        <a:xfrm>
          <a:off x="0" y="3376922"/>
          <a:ext cx="6844901" cy="0"/>
        </a:xfrm>
        <a:prstGeom prst="line">
          <a:avLst/>
        </a:prstGeom>
        <a:solidFill>
          <a:schemeClr val="accent2">
            <a:hueOff val="-1058446"/>
            <a:satOff val="-61039"/>
            <a:lumOff val="6275"/>
            <a:alphaOff val="0"/>
          </a:schemeClr>
        </a:solidFill>
        <a:ln w="12700" cap="flat" cmpd="sng" algn="ctr">
          <a:solidFill>
            <a:schemeClr val="accent2">
              <a:hueOff val="-1058446"/>
              <a:satOff val="-61039"/>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C9241E-6D39-4C9F-8E2E-495DA352B18C}">
      <dsp:nvSpPr>
        <dsp:cNvPr id="0" name=""/>
        <dsp:cNvSpPr/>
      </dsp:nvSpPr>
      <dsp:spPr>
        <a:xfrm>
          <a:off x="0" y="3376922"/>
          <a:ext cx="6844901" cy="42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Precinct 8	2960</a:t>
          </a:r>
        </a:p>
      </dsp:txBody>
      <dsp:txXfrm>
        <a:off x="0" y="3376922"/>
        <a:ext cx="6844901" cy="421806"/>
      </dsp:txXfrm>
    </dsp:sp>
    <dsp:sp modelId="{EA0FAF16-C7AF-4514-9B85-3BC093AEB03C}">
      <dsp:nvSpPr>
        <dsp:cNvPr id="0" name=""/>
        <dsp:cNvSpPr/>
      </dsp:nvSpPr>
      <dsp:spPr>
        <a:xfrm>
          <a:off x="0" y="3798728"/>
          <a:ext cx="6844901" cy="0"/>
        </a:xfrm>
        <a:prstGeom prst="line">
          <a:avLst/>
        </a:prstGeom>
        <a:solidFill>
          <a:schemeClr val="accent2">
            <a:hueOff val="-1190752"/>
            <a:satOff val="-68668"/>
            <a:lumOff val="7059"/>
            <a:alphaOff val="0"/>
          </a:schemeClr>
        </a:solidFill>
        <a:ln w="12700" cap="flat" cmpd="sng" algn="ctr">
          <a:solidFill>
            <a:schemeClr val="accent2">
              <a:hueOff val="-1190752"/>
              <a:satOff val="-68668"/>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9A4A5-748E-407C-8EC5-6C1278E671F8}">
      <dsp:nvSpPr>
        <dsp:cNvPr id="0" name=""/>
        <dsp:cNvSpPr/>
      </dsp:nvSpPr>
      <dsp:spPr>
        <a:xfrm>
          <a:off x="0" y="3798728"/>
          <a:ext cx="6844901" cy="42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Precinct 9	2868</a:t>
          </a:r>
        </a:p>
      </dsp:txBody>
      <dsp:txXfrm>
        <a:off x="0" y="3798728"/>
        <a:ext cx="6844901" cy="421806"/>
      </dsp:txXfrm>
    </dsp:sp>
    <dsp:sp modelId="{39F27B14-54A9-430A-B6FF-D426C1689941}">
      <dsp:nvSpPr>
        <dsp:cNvPr id="0" name=""/>
        <dsp:cNvSpPr/>
      </dsp:nvSpPr>
      <dsp:spPr>
        <a:xfrm>
          <a:off x="0" y="4220534"/>
          <a:ext cx="6844901" cy="0"/>
        </a:xfrm>
        <a:prstGeom prst="line">
          <a:avLst/>
        </a:prstGeom>
        <a:solidFill>
          <a:schemeClr val="accent2">
            <a:hueOff val="-1323057"/>
            <a:satOff val="-76298"/>
            <a:lumOff val="7844"/>
            <a:alphaOff val="0"/>
          </a:schemeClr>
        </a:solidFill>
        <a:ln w="12700" cap="flat" cmpd="sng" algn="ctr">
          <a:solidFill>
            <a:schemeClr val="accent2">
              <a:hueOff val="-1323057"/>
              <a:satOff val="-76298"/>
              <a:lumOff val="7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C8D0A-6DBA-4C13-AAFA-6CB97BDE73CE}">
      <dsp:nvSpPr>
        <dsp:cNvPr id="0" name=""/>
        <dsp:cNvSpPr/>
      </dsp:nvSpPr>
      <dsp:spPr>
        <a:xfrm>
          <a:off x="0" y="4220534"/>
          <a:ext cx="6844901" cy="421806"/>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Precinct 10	2659	</a:t>
          </a:r>
          <a:r>
            <a:rPr lang="en-US" sz="1900" kern="1200" dirty="0"/>
            <a:t>	</a:t>
          </a:r>
          <a:r>
            <a:rPr lang="en-US" sz="1100" b="1" kern="1200" dirty="0">
              <a:solidFill>
                <a:schemeClr val="bg1"/>
              </a:solidFill>
            </a:rPr>
            <a:t>Under Minimum by 61</a:t>
          </a:r>
        </a:p>
      </dsp:txBody>
      <dsp:txXfrm>
        <a:off x="0" y="4220534"/>
        <a:ext cx="6844901" cy="421806"/>
      </dsp:txXfrm>
    </dsp:sp>
    <dsp:sp modelId="{0F3A8A6B-F96E-445B-B0B5-9D60CDD8626A}">
      <dsp:nvSpPr>
        <dsp:cNvPr id="0" name=""/>
        <dsp:cNvSpPr/>
      </dsp:nvSpPr>
      <dsp:spPr>
        <a:xfrm>
          <a:off x="0" y="4642340"/>
          <a:ext cx="6844901"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A29CEC-DA2F-4037-84F9-36313C549035}">
      <dsp:nvSpPr>
        <dsp:cNvPr id="0" name=""/>
        <dsp:cNvSpPr/>
      </dsp:nvSpPr>
      <dsp:spPr>
        <a:xfrm>
          <a:off x="0" y="4642340"/>
          <a:ext cx="6844901" cy="421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TOTAL 		28630</a:t>
          </a:r>
        </a:p>
      </dsp:txBody>
      <dsp:txXfrm>
        <a:off x="0" y="4642340"/>
        <a:ext cx="6844901" cy="4218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FF660-6803-4C49-BBB8-AA75D93DBB0C}">
      <dsp:nvSpPr>
        <dsp:cNvPr id="0" name=""/>
        <dsp:cNvSpPr/>
      </dsp:nvSpPr>
      <dsp:spPr>
        <a:xfrm>
          <a:off x="0" y="499"/>
          <a:ext cx="77085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48134-5244-4F3D-874D-5E8BC4FDA27D}">
      <dsp:nvSpPr>
        <dsp:cNvPr id="0" name=""/>
        <dsp:cNvSpPr/>
      </dsp:nvSpPr>
      <dsp:spPr>
        <a:xfrm>
          <a:off x="0" y="499"/>
          <a:ext cx="7708503" cy="837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    </a:t>
          </a:r>
          <a:r>
            <a:rPr lang="en-US" sz="3600" kern="1200" dirty="0">
              <a:latin typeface="+mj-lt"/>
            </a:rPr>
            <a:t>6 Precincts Effected:  </a:t>
          </a:r>
          <a:r>
            <a:rPr lang="en-US" sz="3600" kern="1200" dirty="0"/>
            <a:t> </a:t>
          </a:r>
          <a:r>
            <a:rPr lang="en-US" sz="3600" kern="1200" dirty="0">
              <a:latin typeface="+mj-lt"/>
            </a:rPr>
            <a:t>1, 3, 5, 6, 7 &amp; 10 </a:t>
          </a:r>
        </a:p>
      </dsp:txBody>
      <dsp:txXfrm>
        <a:off x="0" y="499"/>
        <a:ext cx="7708503" cy="837863"/>
      </dsp:txXfrm>
    </dsp:sp>
    <dsp:sp modelId="{74987DC0-EA3A-4381-A221-8D6C20B0EC92}">
      <dsp:nvSpPr>
        <dsp:cNvPr id="0" name=""/>
        <dsp:cNvSpPr/>
      </dsp:nvSpPr>
      <dsp:spPr>
        <a:xfrm>
          <a:off x="0" y="838362"/>
          <a:ext cx="7708503"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9B896F-5506-4C9C-9B1B-04514C4824D5}">
      <dsp:nvSpPr>
        <dsp:cNvPr id="0" name=""/>
        <dsp:cNvSpPr/>
      </dsp:nvSpPr>
      <dsp:spPr>
        <a:xfrm>
          <a:off x="0" y="838362"/>
          <a:ext cx="7700975" cy="125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Precincts 1 &amp; 5 Move Trout Brook, Myers Lane, part of Robbins Street and part of Canton Ave out of P1 into P5</a:t>
          </a:r>
        </a:p>
      </dsp:txBody>
      <dsp:txXfrm>
        <a:off x="0" y="838362"/>
        <a:ext cx="7700975" cy="1259953"/>
      </dsp:txXfrm>
    </dsp:sp>
    <dsp:sp modelId="{BC666C1C-7CAF-4B32-ACDC-0206DF7806BE}">
      <dsp:nvSpPr>
        <dsp:cNvPr id="0" name=""/>
        <dsp:cNvSpPr/>
      </dsp:nvSpPr>
      <dsp:spPr>
        <a:xfrm>
          <a:off x="0" y="2098316"/>
          <a:ext cx="7708503"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19220-7AE5-44F1-AA5C-2E758B0F310E}">
      <dsp:nvSpPr>
        <dsp:cNvPr id="0" name=""/>
        <dsp:cNvSpPr/>
      </dsp:nvSpPr>
      <dsp:spPr>
        <a:xfrm>
          <a:off x="0" y="2099487"/>
          <a:ext cx="7700975" cy="1385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Precincts 3 &amp; 6 Move the triangle east of Dudley Lane to the intersection of Adams and Centre from P3 into P6</a:t>
          </a:r>
        </a:p>
      </dsp:txBody>
      <dsp:txXfrm>
        <a:off x="0" y="2099487"/>
        <a:ext cx="7700975" cy="1385135"/>
      </dsp:txXfrm>
    </dsp:sp>
    <dsp:sp modelId="{FB04EF0F-9D17-46AF-BF11-CF08E5C78572}">
      <dsp:nvSpPr>
        <dsp:cNvPr id="0" name=""/>
        <dsp:cNvSpPr/>
      </dsp:nvSpPr>
      <dsp:spPr>
        <a:xfrm>
          <a:off x="0" y="3483451"/>
          <a:ext cx="7708503"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C0A35D-5334-4FB0-BA04-4960263A6707}">
      <dsp:nvSpPr>
        <dsp:cNvPr id="0" name=""/>
        <dsp:cNvSpPr/>
      </dsp:nvSpPr>
      <dsp:spPr>
        <a:xfrm>
          <a:off x="0" y="3491963"/>
          <a:ext cx="7708503" cy="11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Precincts 6 &amp; 7  Move boundary from the middle of Plymouth Ave to the middle of Governors Road</a:t>
          </a:r>
          <a:endParaRPr lang="en-US" sz="2800" kern="1200" dirty="0"/>
        </a:p>
      </dsp:txBody>
      <dsp:txXfrm>
        <a:off x="0" y="3491963"/>
        <a:ext cx="7708503" cy="1125842"/>
      </dsp:txXfrm>
    </dsp:sp>
    <dsp:sp modelId="{2C330592-EDD9-475D-AB58-7142AEF8F646}">
      <dsp:nvSpPr>
        <dsp:cNvPr id="0" name=""/>
        <dsp:cNvSpPr/>
      </dsp:nvSpPr>
      <dsp:spPr>
        <a:xfrm>
          <a:off x="0" y="4609294"/>
          <a:ext cx="770850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EBC05-35A3-4FB5-9492-1B10E71A3272}">
      <dsp:nvSpPr>
        <dsp:cNvPr id="0" name=""/>
        <dsp:cNvSpPr/>
      </dsp:nvSpPr>
      <dsp:spPr>
        <a:xfrm>
          <a:off x="0" y="4609294"/>
          <a:ext cx="7708503" cy="11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Precincts 5 &amp; 10 Move Fairmount Ave to Cushing Road from P5 into P10</a:t>
          </a:r>
        </a:p>
      </dsp:txBody>
      <dsp:txXfrm>
        <a:off x="0" y="4609294"/>
        <a:ext cx="7708503" cy="11258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FF660-6803-4C49-BBB8-AA75D93DBB0C}">
      <dsp:nvSpPr>
        <dsp:cNvPr id="0" name=""/>
        <dsp:cNvSpPr/>
      </dsp:nvSpPr>
      <dsp:spPr>
        <a:xfrm>
          <a:off x="0" y="2377"/>
          <a:ext cx="77085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C48134-5244-4F3D-874D-5E8BC4FDA27D}">
      <dsp:nvSpPr>
        <dsp:cNvPr id="0" name=""/>
        <dsp:cNvSpPr/>
      </dsp:nvSpPr>
      <dsp:spPr>
        <a:xfrm>
          <a:off x="0" y="2377"/>
          <a:ext cx="7708503" cy="72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    </a:t>
          </a:r>
          <a:r>
            <a:rPr lang="en-US" sz="3600" kern="1200" dirty="0">
              <a:latin typeface="+mj-lt"/>
            </a:rPr>
            <a:t>5 Precincts Affected:  </a:t>
          </a:r>
          <a:r>
            <a:rPr lang="en-US" sz="3600" kern="1200" dirty="0"/>
            <a:t> </a:t>
          </a:r>
          <a:r>
            <a:rPr lang="en-US" sz="3600" kern="1200" dirty="0">
              <a:latin typeface="+mj-lt"/>
            </a:rPr>
            <a:t>3, 5, 6, 7 &amp; 10 </a:t>
          </a:r>
        </a:p>
      </dsp:txBody>
      <dsp:txXfrm>
        <a:off x="0" y="2377"/>
        <a:ext cx="7708503" cy="727398"/>
      </dsp:txXfrm>
    </dsp:sp>
    <dsp:sp modelId="{74987DC0-EA3A-4381-A221-8D6C20B0EC92}">
      <dsp:nvSpPr>
        <dsp:cNvPr id="0" name=""/>
        <dsp:cNvSpPr/>
      </dsp:nvSpPr>
      <dsp:spPr>
        <a:xfrm>
          <a:off x="0" y="729776"/>
          <a:ext cx="7708503"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9B896F-5506-4C9C-9B1B-04514C4824D5}">
      <dsp:nvSpPr>
        <dsp:cNvPr id="0" name=""/>
        <dsp:cNvSpPr/>
      </dsp:nvSpPr>
      <dsp:spPr>
        <a:xfrm>
          <a:off x="0" y="729776"/>
          <a:ext cx="7700975" cy="1093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Precincts 3 &amp; 6 Move block at High Street out of P3 into P6</a:t>
          </a:r>
        </a:p>
      </dsp:txBody>
      <dsp:txXfrm>
        <a:off x="0" y="729776"/>
        <a:ext cx="7700975" cy="1093839"/>
      </dsp:txXfrm>
    </dsp:sp>
    <dsp:sp modelId="{BC666C1C-7CAF-4B32-ACDC-0206DF7806BE}">
      <dsp:nvSpPr>
        <dsp:cNvPr id="0" name=""/>
        <dsp:cNvSpPr/>
      </dsp:nvSpPr>
      <dsp:spPr>
        <a:xfrm>
          <a:off x="0" y="1823616"/>
          <a:ext cx="7708503"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19220-7AE5-44F1-AA5C-2E758B0F310E}">
      <dsp:nvSpPr>
        <dsp:cNvPr id="0" name=""/>
        <dsp:cNvSpPr/>
      </dsp:nvSpPr>
      <dsp:spPr>
        <a:xfrm>
          <a:off x="0" y="1831005"/>
          <a:ext cx="7708503" cy="97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Precincts 6 &amp; 7  Make Southeast expressway the boundary.  Move Guilford Road from P6 into P7  </a:t>
          </a:r>
        </a:p>
      </dsp:txBody>
      <dsp:txXfrm>
        <a:off x="0" y="1831005"/>
        <a:ext cx="7708503" cy="977410"/>
      </dsp:txXfrm>
    </dsp:sp>
    <dsp:sp modelId="{2C330592-EDD9-475D-AB58-7142AEF8F646}">
      <dsp:nvSpPr>
        <dsp:cNvPr id="0" name=""/>
        <dsp:cNvSpPr/>
      </dsp:nvSpPr>
      <dsp:spPr>
        <a:xfrm>
          <a:off x="0" y="2801027"/>
          <a:ext cx="7708503"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EBC05-35A3-4FB5-9492-1B10E71A3272}">
      <dsp:nvSpPr>
        <dsp:cNvPr id="0" name=""/>
        <dsp:cNvSpPr/>
      </dsp:nvSpPr>
      <dsp:spPr>
        <a:xfrm>
          <a:off x="0" y="2801027"/>
          <a:ext cx="7708503" cy="97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Precincts 5 &amp; 10 Move Fairmount Ave to Cushing Road from P5 into P10</a:t>
          </a:r>
        </a:p>
      </dsp:txBody>
      <dsp:txXfrm>
        <a:off x="0" y="2801027"/>
        <a:ext cx="7708503" cy="977410"/>
      </dsp:txXfrm>
    </dsp:sp>
    <dsp:sp modelId="{D765D0EA-CBD5-4366-8D67-91DF35F00694}">
      <dsp:nvSpPr>
        <dsp:cNvPr id="0" name=""/>
        <dsp:cNvSpPr/>
      </dsp:nvSpPr>
      <dsp:spPr>
        <a:xfrm>
          <a:off x="0" y="3778437"/>
          <a:ext cx="7708503"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92CB3D-A01E-40CB-951F-EF6C2BA2BCF3}">
      <dsp:nvSpPr>
        <dsp:cNvPr id="0" name=""/>
        <dsp:cNvSpPr/>
      </dsp:nvSpPr>
      <dsp:spPr>
        <a:xfrm>
          <a:off x="0" y="3778437"/>
          <a:ext cx="7708503" cy="97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Precinct 10 &amp; 5 Move triangle block at the Atherton Street &amp; </a:t>
          </a:r>
          <a:r>
            <a:rPr lang="en-US" sz="2800" kern="1200" dirty="0" err="1">
              <a:latin typeface="+mj-lt"/>
            </a:rPr>
            <a:t>Bradlee</a:t>
          </a:r>
          <a:r>
            <a:rPr lang="en-US" sz="2800" kern="1200" dirty="0">
              <a:latin typeface="+mj-lt"/>
            </a:rPr>
            <a:t> Road intersection from P10 to P5</a:t>
          </a:r>
        </a:p>
      </dsp:txBody>
      <dsp:txXfrm>
        <a:off x="0" y="3778437"/>
        <a:ext cx="7708503" cy="977410"/>
      </dsp:txXfrm>
    </dsp:sp>
    <dsp:sp modelId="{86922F0F-E59F-4E45-8A3E-5E880EBC8F69}">
      <dsp:nvSpPr>
        <dsp:cNvPr id="0" name=""/>
        <dsp:cNvSpPr/>
      </dsp:nvSpPr>
      <dsp:spPr>
        <a:xfrm>
          <a:off x="0" y="4755848"/>
          <a:ext cx="770850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9CE10-3568-4877-BE8A-860F7C57F653}">
      <dsp:nvSpPr>
        <dsp:cNvPr id="0" name=""/>
        <dsp:cNvSpPr/>
      </dsp:nvSpPr>
      <dsp:spPr>
        <a:xfrm>
          <a:off x="0" y="4755848"/>
          <a:ext cx="7708503" cy="97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j-lt"/>
            </a:rPr>
            <a:t>Precinct 10 &amp; 5 Move block at Brush Hill Rd and Cushing Rd from P10 to P5</a:t>
          </a:r>
        </a:p>
      </dsp:txBody>
      <dsp:txXfrm>
        <a:off x="0" y="4755848"/>
        <a:ext cx="7708503" cy="9774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D3051BD-B055-40F1-B2B9-CEF164BBCFE9}" type="datetimeFigureOut">
              <a:rPr lang="en-US" smtClean="0"/>
              <a:t>12/16/2021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7A75F9D-A4A5-4CE2-8556-6F3F5A28E83C}" type="slidenum">
              <a:rPr lang="en-US" smtClean="0"/>
              <a:t>‹#›</a:t>
            </a:fld>
            <a:endParaRPr lang="en-US"/>
          </a:p>
        </p:txBody>
      </p:sp>
    </p:spTree>
    <p:extLst>
      <p:ext uri="{BB962C8B-B14F-4D97-AF65-F5344CB8AC3E}">
        <p14:creationId xmlns:p14="http://schemas.microsoft.com/office/powerpoint/2010/main" val="42225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12</a:t>
            </a:fld>
            <a:endParaRPr lang="en-US"/>
          </a:p>
        </p:txBody>
      </p:sp>
    </p:spTree>
    <p:extLst>
      <p:ext uri="{BB962C8B-B14F-4D97-AF65-F5344CB8AC3E}">
        <p14:creationId xmlns:p14="http://schemas.microsoft.com/office/powerpoint/2010/main" val="250957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34</a:t>
            </a:fld>
            <a:endParaRPr lang="en-US"/>
          </a:p>
        </p:txBody>
      </p:sp>
    </p:spTree>
    <p:extLst>
      <p:ext uri="{BB962C8B-B14F-4D97-AF65-F5344CB8AC3E}">
        <p14:creationId xmlns:p14="http://schemas.microsoft.com/office/powerpoint/2010/main" val="24480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35</a:t>
            </a:fld>
            <a:endParaRPr lang="en-US"/>
          </a:p>
        </p:txBody>
      </p:sp>
    </p:spTree>
    <p:extLst>
      <p:ext uri="{BB962C8B-B14F-4D97-AF65-F5344CB8AC3E}">
        <p14:creationId xmlns:p14="http://schemas.microsoft.com/office/powerpoint/2010/main" val="159097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36</a:t>
            </a:fld>
            <a:endParaRPr lang="en-US"/>
          </a:p>
        </p:txBody>
      </p:sp>
    </p:spTree>
    <p:extLst>
      <p:ext uri="{BB962C8B-B14F-4D97-AF65-F5344CB8AC3E}">
        <p14:creationId xmlns:p14="http://schemas.microsoft.com/office/powerpoint/2010/main" val="4125055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37</a:t>
            </a:fld>
            <a:endParaRPr lang="en-US"/>
          </a:p>
        </p:txBody>
      </p:sp>
    </p:spTree>
    <p:extLst>
      <p:ext uri="{BB962C8B-B14F-4D97-AF65-F5344CB8AC3E}">
        <p14:creationId xmlns:p14="http://schemas.microsoft.com/office/powerpoint/2010/main" val="586851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38</a:t>
            </a:fld>
            <a:endParaRPr lang="en-US"/>
          </a:p>
        </p:txBody>
      </p:sp>
    </p:spTree>
    <p:extLst>
      <p:ext uri="{BB962C8B-B14F-4D97-AF65-F5344CB8AC3E}">
        <p14:creationId xmlns:p14="http://schemas.microsoft.com/office/powerpoint/2010/main" val="3096181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39</a:t>
            </a:fld>
            <a:endParaRPr lang="en-US"/>
          </a:p>
        </p:txBody>
      </p:sp>
    </p:spTree>
    <p:extLst>
      <p:ext uri="{BB962C8B-B14F-4D97-AF65-F5344CB8AC3E}">
        <p14:creationId xmlns:p14="http://schemas.microsoft.com/office/powerpoint/2010/main" val="2881119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40</a:t>
            </a:fld>
            <a:endParaRPr lang="en-US"/>
          </a:p>
        </p:txBody>
      </p:sp>
    </p:spTree>
    <p:extLst>
      <p:ext uri="{BB962C8B-B14F-4D97-AF65-F5344CB8AC3E}">
        <p14:creationId xmlns:p14="http://schemas.microsoft.com/office/powerpoint/2010/main" val="186490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14</a:t>
            </a:fld>
            <a:endParaRPr lang="en-US"/>
          </a:p>
        </p:txBody>
      </p:sp>
    </p:spTree>
    <p:extLst>
      <p:ext uri="{BB962C8B-B14F-4D97-AF65-F5344CB8AC3E}">
        <p14:creationId xmlns:p14="http://schemas.microsoft.com/office/powerpoint/2010/main" val="157790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21</a:t>
            </a:fld>
            <a:endParaRPr lang="en-US"/>
          </a:p>
        </p:txBody>
      </p:sp>
    </p:spTree>
    <p:extLst>
      <p:ext uri="{BB962C8B-B14F-4D97-AF65-F5344CB8AC3E}">
        <p14:creationId xmlns:p14="http://schemas.microsoft.com/office/powerpoint/2010/main" val="416753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26</a:t>
            </a:fld>
            <a:endParaRPr lang="en-US"/>
          </a:p>
        </p:txBody>
      </p:sp>
    </p:spTree>
    <p:extLst>
      <p:ext uri="{BB962C8B-B14F-4D97-AF65-F5344CB8AC3E}">
        <p14:creationId xmlns:p14="http://schemas.microsoft.com/office/powerpoint/2010/main" val="3951027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28</a:t>
            </a:fld>
            <a:endParaRPr lang="en-US"/>
          </a:p>
        </p:txBody>
      </p:sp>
    </p:spTree>
    <p:extLst>
      <p:ext uri="{BB962C8B-B14F-4D97-AF65-F5344CB8AC3E}">
        <p14:creationId xmlns:p14="http://schemas.microsoft.com/office/powerpoint/2010/main" val="339431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29</a:t>
            </a:fld>
            <a:endParaRPr lang="en-US"/>
          </a:p>
        </p:txBody>
      </p:sp>
    </p:spTree>
    <p:extLst>
      <p:ext uri="{BB962C8B-B14F-4D97-AF65-F5344CB8AC3E}">
        <p14:creationId xmlns:p14="http://schemas.microsoft.com/office/powerpoint/2010/main" val="2358706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31</a:t>
            </a:fld>
            <a:endParaRPr lang="en-US"/>
          </a:p>
        </p:txBody>
      </p:sp>
    </p:spTree>
    <p:extLst>
      <p:ext uri="{BB962C8B-B14F-4D97-AF65-F5344CB8AC3E}">
        <p14:creationId xmlns:p14="http://schemas.microsoft.com/office/powerpoint/2010/main" val="251046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32</a:t>
            </a:fld>
            <a:endParaRPr lang="en-US"/>
          </a:p>
        </p:txBody>
      </p:sp>
    </p:spTree>
    <p:extLst>
      <p:ext uri="{BB962C8B-B14F-4D97-AF65-F5344CB8AC3E}">
        <p14:creationId xmlns:p14="http://schemas.microsoft.com/office/powerpoint/2010/main" val="4080500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A75F9D-A4A5-4CE2-8556-6F3F5A28E83C}" type="slidenum">
              <a:rPr lang="en-US" smtClean="0"/>
              <a:t>33</a:t>
            </a:fld>
            <a:endParaRPr lang="en-US"/>
          </a:p>
        </p:txBody>
      </p:sp>
    </p:spTree>
    <p:extLst>
      <p:ext uri="{BB962C8B-B14F-4D97-AF65-F5344CB8AC3E}">
        <p14:creationId xmlns:p14="http://schemas.microsoft.com/office/powerpoint/2010/main" val="126661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C963-56A6-42D4-BF1A-9FA36EF447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F83FE-345B-471F-922A-C1B7B7E23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8C83BA-6FFE-479F-9910-C4CA08BED2D6}"/>
              </a:ext>
            </a:extLst>
          </p:cNvPr>
          <p:cNvSpPr>
            <a:spLocks noGrp="1"/>
          </p:cNvSpPr>
          <p:nvPr>
            <p:ph type="dt" sz="half" idx="10"/>
          </p:nvPr>
        </p:nvSpPr>
        <p:spPr/>
        <p:txBody>
          <a:bodyPr/>
          <a:lstStyle/>
          <a:p>
            <a:fld id="{0872FDB4-4EB6-49FA-A47A-89689B69B229}" type="datetimeFigureOut">
              <a:rPr lang="en-US" smtClean="0"/>
              <a:t>12/16/2021</a:t>
            </a:fld>
            <a:endParaRPr lang="en-US"/>
          </a:p>
        </p:txBody>
      </p:sp>
      <p:sp>
        <p:nvSpPr>
          <p:cNvPr id="5" name="Footer Placeholder 4">
            <a:extLst>
              <a:ext uri="{FF2B5EF4-FFF2-40B4-BE49-F238E27FC236}">
                <a16:creationId xmlns:a16="http://schemas.microsoft.com/office/drawing/2014/main" id="{53EAA7F6-012F-4B97-AA5E-ACF1BA480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A4961-088F-4F59-A217-3D8B4BBD8084}"/>
              </a:ext>
            </a:extLst>
          </p:cNvPr>
          <p:cNvSpPr>
            <a:spLocks noGrp="1"/>
          </p:cNvSpPr>
          <p:nvPr>
            <p:ph type="sldNum" sz="quarter" idx="12"/>
          </p:nvPr>
        </p:nvSpPr>
        <p:spPr/>
        <p:txBody>
          <a:bodyPr/>
          <a:lstStyle/>
          <a:p>
            <a:fld id="{94A38ED0-AA3E-4A09-853A-E74317E8C356}" type="slidenum">
              <a:rPr lang="en-US" smtClean="0"/>
              <a:t>‹#›</a:t>
            </a:fld>
            <a:endParaRPr lang="en-US"/>
          </a:p>
        </p:txBody>
      </p:sp>
    </p:spTree>
    <p:extLst>
      <p:ext uri="{BB962C8B-B14F-4D97-AF65-F5344CB8AC3E}">
        <p14:creationId xmlns:p14="http://schemas.microsoft.com/office/powerpoint/2010/main" val="113996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22F2-36CD-4258-8D24-F0CD8220F7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19720C-28FE-4FA3-B077-E0EE31E17B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DFC58-A8F8-4820-9551-69470019A2A8}"/>
              </a:ext>
            </a:extLst>
          </p:cNvPr>
          <p:cNvSpPr>
            <a:spLocks noGrp="1"/>
          </p:cNvSpPr>
          <p:nvPr>
            <p:ph type="dt" sz="half" idx="10"/>
          </p:nvPr>
        </p:nvSpPr>
        <p:spPr/>
        <p:txBody>
          <a:bodyPr/>
          <a:lstStyle/>
          <a:p>
            <a:fld id="{0872FDB4-4EB6-49FA-A47A-89689B69B229}" type="datetimeFigureOut">
              <a:rPr lang="en-US" smtClean="0"/>
              <a:t>12/16/2021</a:t>
            </a:fld>
            <a:endParaRPr lang="en-US"/>
          </a:p>
        </p:txBody>
      </p:sp>
      <p:sp>
        <p:nvSpPr>
          <p:cNvPr id="5" name="Footer Placeholder 4">
            <a:extLst>
              <a:ext uri="{FF2B5EF4-FFF2-40B4-BE49-F238E27FC236}">
                <a16:creationId xmlns:a16="http://schemas.microsoft.com/office/drawing/2014/main" id="{0E6F53FF-58B0-4412-851B-440DE8637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6250B-B445-4E79-B821-1DC10A966F68}"/>
              </a:ext>
            </a:extLst>
          </p:cNvPr>
          <p:cNvSpPr>
            <a:spLocks noGrp="1"/>
          </p:cNvSpPr>
          <p:nvPr>
            <p:ph type="sldNum" sz="quarter" idx="12"/>
          </p:nvPr>
        </p:nvSpPr>
        <p:spPr/>
        <p:txBody>
          <a:bodyPr/>
          <a:lstStyle/>
          <a:p>
            <a:fld id="{94A38ED0-AA3E-4A09-853A-E74317E8C356}" type="slidenum">
              <a:rPr lang="en-US" smtClean="0"/>
              <a:t>‹#›</a:t>
            </a:fld>
            <a:endParaRPr lang="en-US"/>
          </a:p>
        </p:txBody>
      </p:sp>
    </p:spTree>
    <p:extLst>
      <p:ext uri="{BB962C8B-B14F-4D97-AF65-F5344CB8AC3E}">
        <p14:creationId xmlns:p14="http://schemas.microsoft.com/office/powerpoint/2010/main" val="326585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47F53A-9B10-48A6-8FAB-E37D45A103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498FF0-B20D-47D7-BC9B-E67E49A86E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70018-DED0-4315-9976-0408A0C79CEF}"/>
              </a:ext>
            </a:extLst>
          </p:cNvPr>
          <p:cNvSpPr>
            <a:spLocks noGrp="1"/>
          </p:cNvSpPr>
          <p:nvPr>
            <p:ph type="dt" sz="half" idx="10"/>
          </p:nvPr>
        </p:nvSpPr>
        <p:spPr/>
        <p:txBody>
          <a:bodyPr/>
          <a:lstStyle/>
          <a:p>
            <a:fld id="{0872FDB4-4EB6-49FA-A47A-89689B69B229}" type="datetimeFigureOut">
              <a:rPr lang="en-US" smtClean="0"/>
              <a:t>12/16/2021</a:t>
            </a:fld>
            <a:endParaRPr lang="en-US"/>
          </a:p>
        </p:txBody>
      </p:sp>
      <p:sp>
        <p:nvSpPr>
          <p:cNvPr id="5" name="Footer Placeholder 4">
            <a:extLst>
              <a:ext uri="{FF2B5EF4-FFF2-40B4-BE49-F238E27FC236}">
                <a16:creationId xmlns:a16="http://schemas.microsoft.com/office/drawing/2014/main" id="{2EBFFA77-8C29-49FA-8272-A248CE516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9C6F8-9530-42B5-A9F7-4663208F7B9E}"/>
              </a:ext>
            </a:extLst>
          </p:cNvPr>
          <p:cNvSpPr>
            <a:spLocks noGrp="1"/>
          </p:cNvSpPr>
          <p:nvPr>
            <p:ph type="sldNum" sz="quarter" idx="12"/>
          </p:nvPr>
        </p:nvSpPr>
        <p:spPr/>
        <p:txBody>
          <a:bodyPr/>
          <a:lstStyle/>
          <a:p>
            <a:fld id="{94A38ED0-AA3E-4A09-853A-E74317E8C356}" type="slidenum">
              <a:rPr lang="en-US" smtClean="0"/>
              <a:t>‹#›</a:t>
            </a:fld>
            <a:endParaRPr lang="en-US"/>
          </a:p>
        </p:txBody>
      </p:sp>
    </p:spTree>
    <p:extLst>
      <p:ext uri="{BB962C8B-B14F-4D97-AF65-F5344CB8AC3E}">
        <p14:creationId xmlns:p14="http://schemas.microsoft.com/office/powerpoint/2010/main" val="349795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992A2-AAC5-40F4-ABB1-04FA0EBD2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980DC5-AE9B-4AC3-A13B-E018A9730D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0DD38-A458-4E65-9563-66F8C55E2909}"/>
              </a:ext>
            </a:extLst>
          </p:cNvPr>
          <p:cNvSpPr>
            <a:spLocks noGrp="1"/>
          </p:cNvSpPr>
          <p:nvPr>
            <p:ph type="dt" sz="half" idx="10"/>
          </p:nvPr>
        </p:nvSpPr>
        <p:spPr/>
        <p:txBody>
          <a:bodyPr/>
          <a:lstStyle/>
          <a:p>
            <a:fld id="{0872FDB4-4EB6-49FA-A47A-89689B69B229}" type="datetimeFigureOut">
              <a:rPr lang="en-US" smtClean="0"/>
              <a:t>12/16/2021</a:t>
            </a:fld>
            <a:endParaRPr lang="en-US"/>
          </a:p>
        </p:txBody>
      </p:sp>
      <p:sp>
        <p:nvSpPr>
          <p:cNvPr id="5" name="Footer Placeholder 4">
            <a:extLst>
              <a:ext uri="{FF2B5EF4-FFF2-40B4-BE49-F238E27FC236}">
                <a16:creationId xmlns:a16="http://schemas.microsoft.com/office/drawing/2014/main" id="{B40E5CA8-32A5-487E-86E5-D1840D4FE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579A0-9889-4671-9311-49D827E1C80E}"/>
              </a:ext>
            </a:extLst>
          </p:cNvPr>
          <p:cNvSpPr>
            <a:spLocks noGrp="1"/>
          </p:cNvSpPr>
          <p:nvPr>
            <p:ph type="sldNum" sz="quarter" idx="12"/>
          </p:nvPr>
        </p:nvSpPr>
        <p:spPr/>
        <p:txBody>
          <a:bodyPr/>
          <a:lstStyle/>
          <a:p>
            <a:fld id="{94A38ED0-AA3E-4A09-853A-E74317E8C356}" type="slidenum">
              <a:rPr lang="en-US" smtClean="0"/>
              <a:t>‹#›</a:t>
            </a:fld>
            <a:endParaRPr lang="en-US"/>
          </a:p>
        </p:txBody>
      </p:sp>
    </p:spTree>
    <p:extLst>
      <p:ext uri="{BB962C8B-B14F-4D97-AF65-F5344CB8AC3E}">
        <p14:creationId xmlns:p14="http://schemas.microsoft.com/office/powerpoint/2010/main" val="82367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B8A4-0E1F-45CA-9B44-7F4F86A181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22956C-71E4-4FF5-9D95-AEFEE4EE2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49C8EE-800C-4A24-88B3-3FD2F3C6EF20}"/>
              </a:ext>
            </a:extLst>
          </p:cNvPr>
          <p:cNvSpPr>
            <a:spLocks noGrp="1"/>
          </p:cNvSpPr>
          <p:nvPr>
            <p:ph type="dt" sz="half" idx="10"/>
          </p:nvPr>
        </p:nvSpPr>
        <p:spPr/>
        <p:txBody>
          <a:bodyPr/>
          <a:lstStyle/>
          <a:p>
            <a:fld id="{0872FDB4-4EB6-49FA-A47A-89689B69B229}" type="datetimeFigureOut">
              <a:rPr lang="en-US" smtClean="0"/>
              <a:t>12/16/2021</a:t>
            </a:fld>
            <a:endParaRPr lang="en-US"/>
          </a:p>
        </p:txBody>
      </p:sp>
      <p:sp>
        <p:nvSpPr>
          <p:cNvPr id="5" name="Footer Placeholder 4">
            <a:extLst>
              <a:ext uri="{FF2B5EF4-FFF2-40B4-BE49-F238E27FC236}">
                <a16:creationId xmlns:a16="http://schemas.microsoft.com/office/drawing/2014/main" id="{BC9A4998-3F73-4603-AEF7-33AA1ED16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6E9B1-F51C-422C-AB2D-0A2CC66290AA}"/>
              </a:ext>
            </a:extLst>
          </p:cNvPr>
          <p:cNvSpPr>
            <a:spLocks noGrp="1"/>
          </p:cNvSpPr>
          <p:nvPr>
            <p:ph type="sldNum" sz="quarter" idx="12"/>
          </p:nvPr>
        </p:nvSpPr>
        <p:spPr/>
        <p:txBody>
          <a:bodyPr/>
          <a:lstStyle/>
          <a:p>
            <a:fld id="{94A38ED0-AA3E-4A09-853A-E74317E8C356}" type="slidenum">
              <a:rPr lang="en-US" smtClean="0"/>
              <a:t>‹#›</a:t>
            </a:fld>
            <a:endParaRPr lang="en-US"/>
          </a:p>
        </p:txBody>
      </p:sp>
    </p:spTree>
    <p:extLst>
      <p:ext uri="{BB962C8B-B14F-4D97-AF65-F5344CB8AC3E}">
        <p14:creationId xmlns:p14="http://schemas.microsoft.com/office/powerpoint/2010/main" val="2424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0C0A-788B-41E2-B699-78128D4EE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61C5CF-6FCF-409A-A961-D8F2CE5516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CC42B7-C586-4B31-9E73-DA4B6EE582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39B47-13F4-44F1-A30F-7287249F2AEF}"/>
              </a:ext>
            </a:extLst>
          </p:cNvPr>
          <p:cNvSpPr>
            <a:spLocks noGrp="1"/>
          </p:cNvSpPr>
          <p:nvPr>
            <p:ph type="dt" sz="half" idx="10"/>
          </p:nvPr>
        </p:nvSpPr>
        <p:spPr/>
        <p:txBody>
          <a:bodyPr/>
          <a:lstStyle/>
          <a:p>
            <a:fld id="{0872FDB4-4EB6-49FA-A47A-89689B69B229}" type="datetimeFigureOut">
              <a:rPr lang="en-US" smtClean="0"/>
              <a:t>12/16/2021</a:t>
            </a:fld>
            <a:endParaRPr lang="en-US"/>
          </a:p>
        </p:txBody>
      </p:sp>
      <p:sp>
        <p:nvSpPr>
          <p:cNvPr id="6" name="Footer Placeholder 5">
            <a:extLst>
              <a:ext uri="{FF2B5EF4-FFF2-40B4-BE49-F238E27FC236}">
                <a16:creationId xmlns:a16="http://schemas.microsoft.com/office/drawing/2014/main" id="{893A7316-6CDC-4994-B80E-4FEAD9C607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300388-7555-4B0F-A3C0-074725115B18}"/>
              </a:ext>
            </a:extLst>
          </p:cNvPr>
          <p:cNvSpPr>
            <a:spLocks noGrp="1"/>
          </p:cNvSpPr>
          <p:nvPr>
            <p:ph type="sldNum" sz="quarter" idx="12"/>
          </p:nvPr>
        </p:nvSpPr>
        <p:spPr/>
        <p:txBody>
          <a:bodyPr/>
          <a:lstStyle/>
          <a:p>
            <a:fld id="{94A38ED0-AA3E-4A09-853A-E74317E8C356}" type="slidenum">
              <a:rPr lang="en-US" smtClean="0"/>
              <a:t>‹#›</a:t>
            </a:fld>
            <a:endParaRPr lang="en-US"/>
          </a:p>
        </p:txBody>
      </p:sp>
    </p:spTree>
    <p:extLst>
      <p:ext uri="{BB962C8B-B14F-4D97-AF65-F5344CB8AC3E}">
        <p14:creationId xmlns:p14="http://schemas.microsoft.com/office/powerpoint/2010/main" val="335532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F7E6-7F6A-4542-B260-2AECCDF938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E0DD02-6AB7-4CF6-8C41-86AC42DD62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E016C7-EBF3-4550-9558-B36CE7B427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6057FB-5B59-4EC6-8974-C874C98AB2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1975BC-B2D1-4A84-AC7C-290E382B69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CDD52-E6BC-4FE5-B17A-653CE318EE47}"/>
              </a:ext>
            </a:extLst>
          </p:cNvPr>
          <p:cNvSpPr>
            <a:spLocks noGrp="1"/>
          </p:cNvSpPr>
          <p:nvPr>
            <p:ph type="dt" sz="half" idx="10"/>
          </p:nvPr>
        </p:nvSpPr>
        <p:spPr/>
        <p:txBody>
          <a:bodyPr/>
          <a:lstStyle/>
          <a:p>
            <a:fld id="{0872FDB4-4EB6-49FA-A47A-89689B69B229}" type="datetimeFigureOut">
              <a:rPr lang="en-US" smtClean="0"/>
              <a:t>12/16/2021</a:t>
            </a:fld>
            <a:endParaRPr lang="en-US"/>
          </a:p>
        </p:txBody>
      </p:sp>
      <p:sp>
        <p:nvSpPr>
          <p:cNvPr id="8" name="Footer Placeholder 7">
            <a:extLst>
              <a:ext uri="{FF2B5EF4-FFF2-40B4-BE49-F238E27FC236}">
                <a16:creationId xmlns:a16="http://schemas.microsoft.com/office/drawing/2014/main" id="{2BEB9EC3-3D55-48BC-B44A-A99603589D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01689E-0237-4C03-9DD1-5E67347BBC68}"/>
              </a:ext>
            </a:extLst>
          </p:cNvPr>
          <p:cNvSpPr>
            <a:spLocks noGrp="1"/>
          </p:cNvSpPr>
          <p:nvPr>
            <p:ph type="sldNum" sz="quarter" idx="12"/>
          </p:nvPr>
        </p:nvSpPr>
        <p:spPr/>
        <p:txBody>
          <a:bodyPr/>
          <a:lstStyle/>
          <a:p>
            <a:fld id="{94A38ED0-AA3E-4A09-853A-E74317E8C356}" type="slidenum">
              <a:rPr lang="en-US" smtClean="0"/>
              <a:t>‹#›</a:t>
            </a:fld>
            <a:endParaRPr lang="en-US"/>
          </a:p>
        </p:txBody>
      </p:sp>
    </p:spTree>
    <p:extLst>
      <p:ext uri="{BB962C8B-B14F-4D97-AF65-F5344CB8AC3E}">
        <p14:creationId xmlns:p14="http://schemas.microsoft.com/office/powerpoint/2010/main" val="426758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BDEA-C56A-4466-9F89-1AAD83B56B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8796A-4498-4071-B3E0-36E298106F0C}"/>
              </a:ext>
            </a:extLst>
          </p:cNvPr>
          <p:cNvSpPr>
            <a:spLocks noGrp="1"/>
          </p:cNvSpPr>
          <p:nvPr>
            <p:ph type="dt" sz="half" idx="10"/>
          </p:nvPr>
        </p:nvSpPr>
        <p:spPr/>
        <p:txBody>
          <a:bodyPr/>
          <a:lstStyle/>
          <a:p>
            <a:fld id="{0872FDB4-4EB6-49FA-A47A-89689B69B229}" type="datetimeFigureOut">
              <a:rPr lang="en-US" smtClean="0"/>
              <a:t>12/16/2021</a:t>
            </a:fld>
            <a:endParaRPr lang="en-US"/>
          </a:p>
        </p:txBody>
      </p:sp>
      <p:sp>
        <p:nvSpPr>
          <p:cNvPr id="4" name="Footer Placeholder 3">
            <a:extLst>
              <a:ext uri="{FF2B5EF4-FFF2-40B4-BE49-F238E27FC236}">
                <a16:creationId xmlns:a16="http://schemas.microsoft.com/office/drawing/2014/main" id="{FA75A9A6-E644-4D5F-BBEA-90EDC62B89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FBAD56-A7B8-4833-980C-D9ECB4933951}"/>
              </a:ext>
            </a:extLst>
          </p:cNvPr>
          <p:cNvSpPr>
            <a:spLocks noGrp="1"/>
          </p:cNvSpPr>
          <p:nvPr>
            <p:ph type="sldNum" sz="quarter" idx="12"/>
          </p:nvPr>
        </p:nvSpPr>
        <p:spPr/>
        <p:txBody>
          <a:bodyPr/>
          <a:lstStyle/>
          <a:p>
            <a:fld id="{94A38ED0-AA3E-4A09-853A-E74317E8C356}" type="slidenum">
              <a:rPr lang="en-US" smtClean="0"/>
              <a:t>‹#›</a:t>
            </a:fld>
            <a:endParaRPr lang="en-US"/>
          </a:p>
        </p:txBody>
      </p:sp>
    </p:spTree>
    <p:extLst>
      <p:ext uri="{BB962C8B-B14F-4D97-AF65-F5344CB8AC3E}">
        <p14:creationId xmlns:p14="http://schemas.microsoft.com/office/powerpoint/2010/main" val="231591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A12BCB-EE72-40A6-A395-21CAD8FC8704}"/>
              </a:ext>
            </a:extLst>
          </p:cNvPr>
          <p:cNvSpPr>
            <a:spLocks noGrp="1"/>
          </p:cNvSpPr>
          <p:nvPr>
            <p:ph type="dt" sz="half" idx="10"/>
          </p:nvPr>
        </p:nvSpPr>
        <p:spPr/>
        <p:txBody>
          <a:bodyPr/>
          <a:lstStyle/>
          <a:p>
            <a:fld id="{0872FDB4-4EB6-49FA-A47A-89689B69B229}" type="datetimeFigureOut">
              <a:rPr lang="en-US" smtClean="0"/>
              <a:t>12/16/2021</a:t>
            </a:fld>
            <a:endParaRPr lang="en-US"/>
          </a:p>
        </p:txBody>
      </p:sp>
      <p:sp>
        <p:nvSpPr>
          <p:cNvPr id="3" name="Footer Placeholder 2">
            <a:extLst>
              <a:ext uri="{FF2B5EF4-FFF2-40B4-BE49-F238E27FC236}">
                <a16:creationId xmlns:a16="http://schemas.microsoft.com/office/drawing/2014/main" id="{46404684-964F-4FAC-AD20-1DEC7B727E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6DE142-4C0F-456B-A03A-768B5833968B}"/>
              </a:ext>
            </a:extLst>
          </p:cNvPr>
          <p:cNvSpPr>
            <a:spLocks noGrp="1"/>
          </p:cNvSpPr>
          <p:nvPr>
            <p:ph type="sldNum" sz="quarter" idx="12"/>
          </p:nvPr>
        </p:nvSpPr>
        <p:spPr/>
        <p:txBody>
          <a:bodyPr/>
          <a:lstStyle/>
          <a:p>
            <a:fld id="{94A38ED0-AA3E-4A09-853A-E74317E8C356}" type="slidenum">
              <a:rPr lang="en-US" smtClean="0"/>
              <a:t>‹#›</a:t>
            </a:fld>
            <a:endParaRPr lang="en-US"/>
          </a:p>
        </p:txBody>
      </p:sp>
    </p:spTree>
    <p:extLst>
      <p:ext uri="{BB962C8B-B14F-4D97-AF65-F5344CB8AC3E}">
        <p14:creationId xmlns:p14="http://schemas.microsoft.com/office/powerpoint/2010/main" val="1523221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B0E5-DFF9-4C39-BE17-5EE47646A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8DF711-BC49-471B-8537-0CF76B026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D694D9-FAAC-4353-8954-14DC88B03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84DF5-964F-47C4-B27A-7925D2E0E533}"/>
              </a:ext>
            </a:extLst>
          </p:cNvPr>
          <p:cNvSpPr>
            <a:spLocks noGrp="1"/>
          </p:cNvSpPr>
          <p:nvPr>
            <p:ph type="dt" sz="half" idx="10"/>
          </p:nvPr>
        </p:nvSpPr>
        <p:spPr/>
        <p:txBody>
          <a:bodyPr/>
          <a:lstStyle/>
          <a:p>
            <a:fld id="{0872FDB4-4EB6-49FA-A47A-89689B69B229}" type="datetimeFigureOut">
              <a:rPr lang="en-US" smtClean="0"/>
              <a:t>12/16/2021</a:t>
            </a:fld>
            <a:endParaRPr lang="en-US"/>
          </a:p>
        </p:txBody>
      </p:sp>
      <p:sp>
        <p:nvSpPr>
          <p:cNvPr id="6" name="Footer Placeholder 5">
            <a:extLst>
              <a:ext uri="{FF2B5EF4-FFF2-40B4-BE49-F238E27FC236}">
                <a16:creationId xmlns:a16="http://schemas.microsoft.com/office/drawing/2014/main" id="{CAE3F1AF-140C-423B-80A9-EC5017881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89055-E6C5-43A1-83E1-2077A9BD5FFC}"/>
              </a:ext>
            </a:extLst>
          </p:cNvPr>
          <p:cNvSpPr>
            <a:spLocks noGrp="1"/>
          </p:cNvSpPr>
          <p:nvPr>
            <p:ph type="sldNum" sz="quarter" idx="12"/>
          </p:nvPr>
        </p:nvSpPr>
        <p:spPr/>
        <p:txBody>
          <a:bodyPr/>
          <a:lstStyle/>
          <a:p>
            <a:fld id="{94A38ED0-AA3E-4A09-853A-E74317E8C356}" type="slidenum">
              <a:rPr lang="en-US" smtClean="0"/>
              <a:t>‹#›</a:t>
            </a:fld>
            <a:endParaRPr lang="en-US"/>
          </a:p>
        </p:txBody>
      </p:sp>
    </p:spTree>
    <p:extLst>
      <p:ext uri="{BB962C8B-B14F-4D97-AF65-F5344CB8AC3E}">
        <p14:creationId xmlns:p14="http://schemas.microsoft.com/office/powerpoint/2010/main" val="295741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1BDE6-58CE-4DDC-9E1C-388E5F94F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F206B4-D4DD-44F1-A49A-17E6223E8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0F6546-0AB6-4C11-AF78-BF61506B3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645F5-9F5E-4EE0-834B-BED0530C2D60}"/>
              </a:ext>
            </a:extLst>
          </p:cNvPr>
          <p:cNvSpPr>
            <a:spLocks noGrp="1"/>
          </p:cNvSpPr>
          <p:nvPr>
            <p:ph type="dt" sz="half" idx="10"/>
          </p:nvPr>
        </p:nvSpPr>
        <p:spPr/>
        <p:txBody>
          <a:bodyPr/>
          <a:lstStyle/>
          <a:p>
            <a:fld id="{0872FDB4-4EB6-49FA-A47A-89689B69B229}" type="datetimeFigureOut">
              <a:rPr lang="en-US" smtClean="0"/>
              <a:t>12/16/2021</a:t>
            </a:fld>
            <a:endParaRPr lang="en-US"/>
          </a:p>
        </p:txBody>
      </p:sp>
      <p:sp>
        <p:nvSpPr>
          <p:cNvPr id="6" name="Footer Placeholder 5">
            <a:extLst>
              <a:ext uri="{FF2B5EF4-FFF2-40B4-BE49-F238E27FC236}">
                <a16:creationId xmlns:a16="http://schemas.microsoft.com/office/drawing/2014/main" id="{C56861EC-7A12-48A7-A046-537A03831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BAE4B-3A2F-46B2-ABB8-01758C943622}"/>
              </a:ext>
            </a:extLst>
          </p:cNvPr>
          <p:cNvSpPr>
            <a:spLocks noGrp="1"/>
          </p:cNvSpPr>
          <p:nvPr>
            <p:ph type="sldNum" sz="quarter" idx="12"/>
          </p:nvPr>
        </p:nvSpPr>
        <p:spPr/>
        <p:txBody>
          <a:bodyPr/>
          <a:lstStyle/>
          <a:p>
            <a:fld id="{94A38ED0-AA3E-4A09-853A-E74317E8C356}" type="slidenum">
              <a:rPr lang="en-US" smtClean="0"/>
              <a:t>‹#›</a:t>
            </a:fld>
            <a:endParaRPr lang="en-US"/>
          </a:p>
        </p:txBody>
      </p:sp>
    </p:spTree>
    <p:extLst>
      <p:ext uri="{BB962C8B-B14F-4D97-AF65-F5344CB8AC3E}">
        <p14:creationId xmlns:p14="http://schemas.microsoft.com/office/powerpoint/2010/main" val="315930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FFB3B-ECFE-4A94-86C0-4DD6B63B6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AD7AA-CBAE-4335-9DCC-AF86FAB6F6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78F00-32E5-4A5A-BC67-03B3330BA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2FDB4-4EB6-49FA-A47A-89689B69B229}" type="datetimeFigureOut">
              <a:rPr lang="en-US" smtClean="0"/>
              <a:t>12/16/2021</a:t>
            </a:fld>
            <a:endParaRPr lang="en-US"/>
          </a:p>
        </p:txBody>
      </p:sp>
      <p:sp>
        <p:nvSpPr>
          <p:cNvPr id="5" name="Footer Placeholder 4">
            <a:extLst>
              <a:ext uri="{FF2B5EF4-FFF2-40B4-BE49-F238E27FC236}">
                <a16:creationId xmlns:a16="http://schemas.microsoft.com/office/drawing/2014/main" id="{6C649669-3FF8-4406-8C3D-5980EA8005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01E03C-DD4C-4D2B-A620-426086D53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38ED0-AA3E-4A09-853A-E74317E8C356}" type="slidenum">
              <a:rPr lang="en-US" smtClean="0"/>
              <a:t>‹#›</a:t>
            </a:fld>
            <a:endParaRPr lang="en-US"/>
          </a:p>
        </p:txBody>
      </p:sp>
    </p:spTree>
    <p:extLst>
      <p:ext uri="{BB962C8B-B14F-4D97-AF65-F5344CB8AC3E}">
        <p14:creationId xmlns:p14="http://schemas.microsoft.com/office/powerpoint/2010/main" val="3981863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2.emf"/><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FA5379-B020-4376-98E9-9DAFD9561A7B}"/>
              </a:ext>
            </a:extLst>
          </p:cNvPr>
          <p:cNvSpPr>
            <a:spLocks noGrp="1"/>
          </p:cNvSpPr>
          <p:nvPr>
            <p:ph type="ctrTitle"/>
          </p:nvPr>
        </p:nvSpPr>
        <p:spPr>
          <a:xfrm>
            <a:off x="890338" y="640080"/>
            <a:ext cx="4799262" cy="3566160"/>
          </a:xfrm>
        </p:spPr>
        <p:txBody>
          <a:bodyPr anchor="b">
            <a:normAutofit/>
          </a:bodyPr>
          <a:lstStyle/>
          <a:p>
            <a:pPr algn="l"/>
            <a:r>
              <a:rPr lang="en-US" sz="5000" dirty="0"/>
              <a:t>TOWN OF MILTON 2020     RE-PRECINCTING</a:t>
            </a:r>
          </a:p>
        </p:txBody>
      </p:sp>
      <p:sp>
        <p:nvSpPr>
          <p:cNvPr id="3" name="Subtitle 2">
            <a:extLst>
              <a:ext uri="{FF2B5EF4-FFF2-40B4-BE49-F238E27FC236}">
                <a16:creationId xmlns:a16="http://schemas.microsoft.com/office/drawing/2014/main" id="{3D531646-9CDB-4BCC-B3E2-156A553C4665}"/>
              </a:ext>
            </a:extLst>
          </p:cNvPr>
          <p:cNvSpPr>
            <a:spLocks noGrp="1"/>
          </p:cNvSpPr>
          <p:nvPr>
            <p:ph type="subTitle" idx="1"/>
          </p:nvPr>
        </p:nvSpPr>
        <p:spPr>
          <a:xfrm>
            <a:off x="890339" y="4636008"/>
            <a:ext cx="3734014" cy="1572768"/>
          </a:xfrm>
        </p:spPr>
        <p:txBody>
          <a:bodyPr>
            <a:normAutofit/>
          </a:bodyPr>
          <a:lstStyle/>
          <a:p>
            <a:pPr algn="l"/>
            <a:r>
              <a:rPr lang="en-US" dirty="0"/>
              <a:t>October 25, 2021 </a:t>
            </a:r>
          </a:p>
          <a:p>
            <a:pPr algn="l"/>
            <a:r>
              <a:rPr lang="en-US" dirty="0"/>
              <a:t>Updated: October 27, 2021</a:t>
            </a:r>
          </a:p>
          <a:p>
            <a:pPr algn="l"/>
            <a:r>
              <a:rPr lang="en-US" dirty="0"/>
              <a:t>Updated: December 6, 2021</a:t>
            </a:r>
          </a:p>
          <a:p>
            <a:pPr algn="l"/>
            <a:endParaRPr lang="en-US" dirty="0"/>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lls of blueprints">
            <a:extLst>
              <a:ext uri="{FF2B5EF4-FFF2-40B4-BE49-F238E27FC236}">
                <a16:creationId xmlns:a16="http://schemas.microsoft.com/office/drawing/2014/main" id="{6CCE8E3C-9C3B-428E-B04F-B57A07712254}"/>
              </a:ext>
            </a:extLst>
          </p:cNvPr>
          <p:cNvPicPr>
            <a:picLocks noChangeAspect="1"/>
          </p:cNvPicPr>
          <p:nvPr/>
        </p:nvPicPr>
        <p:blipFill rotWithShape="1">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1332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414E865-3A1A-451E-8AE0-6E7BA07CF198}"/>
              </a:ext>
            </a:extLst>
          </p:cNvPr>
          <p:cNvSpPr>
            <a:spLocks noGrp="1"/>
          </p:cNvSpPr>
          <p:nvPr>
            <p:ph type="title"/>
          </p:nvPr>
        </p:nvSpPr>
        <p:spPr>
          <a:xfrm>
            <a:off x="635000" y="640823"/>
            <a:ext cx="3418659" cy="5583148"/>
          </a:xfrm>
        </p:spPr>
        <p:txBody>
          <a:bodyPr anchor="ctr">
            <a:normAutofit/>
          </a:bodyPr>
          <a:lstStyle/>
          <a:p>
            <a:r>
              <a:rPr lang="en-US" sz="4200" dirty="0">
                <a:effectLst/>
                <a:ea typeface="Calibri" panose="020F0502020204030204" pitchFamily="34" charset="0"/>
              </a:rPr>
              <a:t>Impacts of Reprecincting, Massachusetts General Laws Ch. 54, Section 6 and Milton’s Charter, Section 1 as amended</a:t>
            </a:r>
            <a:endParaRPr lang="en-US" sz="4200" dirty="0"/>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EE975344-4BED-4D0E-AD72-644345DC8ACD}"/>
              </a:ext>
            </a:extLst>
          </p:cNvPr>
          <p:cNvGraphicFramePr>
            <a:graphicFrameLocks noGrp="1"/>
          </p:cNvGraphicFramePr>
          <p:nvPr>
            <p:ph idx="1"/>
            <p:extLst>
              <p:ext uri="{D42A27DB-BD31-4B8C-83A1-F6EECF244321}">
                <p14:modId xmlns:p14="http://schemas.microsoft.com/office/powerpoint/2010/main" val="2951394971"/>
              </p:ext>
            </p:extLst>
          </p:nvPr>
        </p:nvGraphicFramePr>
        <p:xfrm>
          <a:off x="4426601" y="766763"/>
          <a:ext cx="7708503" cy="5735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71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1594-A3AD-4A08-8220-7B59F3916706}"/>
              </a:ext>
            </a:extLst>
          </p:cNvPr>
          <p:cNvSpPr>
            <a:spLocks noGrp="1"/>
          </p:cNvSpPr>
          <p:nvPr>
            <p:ph type="title"/>
          </p:nvPr>
        </p:nvSpPr>
        <p:spPr/>
        <p:txBody>
          <a:bodyPr>
            <a:noAutofit/>
          </a:bodyPr>
          <a:lstStyle/>
          <a:p>
            <a:pPr algn="ctr"/>
            <a:r>
              <a:rPr lang="en-US" sz="4800" dirty="0"/>
              <a:t>2020 Federal Data for Milton</a:t>
            </a:r>
            <a:br>
              <a:rPr lang="en-US" sz="4800" dirty="0">
                <a:effectLst/>
                <a:latin typeface="Calibri" panose="020F0502020204030204" pitchFamily="34" charset="0"/>
                <a:ea typeface="Calibri" panose="020F0502020204030204" pitchFamily="34" charset="0"/>
              </a:rPr>
            </a:br>
            <a:endParaRPr lang="en-US" sz="4800" dirty="0"/>
          </a:p>
        </p:txBody>
      </p:sp>
      <p:sp>
        <p:nvSpPr>
          <p:cNvPr id="3" name="Text Placeholder 2">
            <a:extLst>
              <a:ext uri="{FF2B5EF4-FFF2-40B4-BE49-F238E27FC236}">
                <a16:creationId xmlns:a16="http://schemas.microsoft.com/office/drawing/2014/main" id="{CAA933EE-99C3-4D69-A56C-C9FF903C2E29}"/>
              </a:ext>
            </a:extLst>
          </p:cNvPr>
          <p:cNvSpPr>
            <a:spLocks noGrp="1"/>
          </p:cNvSpPr>
          <p:nvPr>
            <p:ph type="body" idx="1"/>
          </p:nvPr>
        </p:nvSpPr>
        <p:spPr/>
        <p:txBody>
          <a:bodyPr>
            <a:normAutofit/>
          </a:bodyPr>
          <a:lstStyle/>
          <a:p>
            <a:pPr algn="ctr"/>
            <a:r>
              <a:rPr lang="en-US" sz="4400" dirty="0">
                <a:latin typeface="+mj-lt"/>
              </a:rPr>
              <a:t>Population</a:t>
            </a:r>
          </a:p>
        </p:txBody>
      </p:sp>
      <p:sp>
        <p:nvSpPr>
          <p:cNvPr id="4" name="Content Placeholder 3">
            <a:extLst>
              <a:ext uri="{FF2B5EF4-FFF2-40B4-BE49-F238E27FC236}">
                <a16:creationId xmlns:a16="http://schemas.microsoft.com/office/drawing/2014/main" id="{D48457D7-1968-42A3-B913-95A0CECB801C}"/>
              </a:ext>
            </a:extLst>
          </p:cNvPr>
          <p:cNvSpPr>
            <a:spLocks noGrp="1"/>
          </p:cNvSpPr>
          <p:nvPr>
            <p:ph sz="half" idx="2"/>
          </p:nvPr>
        </p:nvSpPr>
        <p:spPr/>
        <p:txBody>
          <a:bodyPr/>
          <a:lstStyle/>
          <a:p>
            <a:pPr marL="0" indent="0" algn="ctr">
              <a:buNone/>
            </a:pPr>
            <a:r>
              <a:rPr lang="en-US" sz="4000" dirty="0">
                <a:latin typeface="+mj-lt"/>
              </a:rPr>
              <a:t> 2010:		27003</a:t>
            </a:r>
          </a:p>
          <a:p>
            <a:pPr marL="0" indent="0" algn="ctr">
              <a:buNone/>
            </a:pPr>
            <a:r>
              <a:rPr lang="en-US" sz="4000" dirty="0">
                <a:latin typeface="+mj-lt"/>
              </a:rPr>
              <a:t> 2020:		28630</a:t>
            </a:r>
          </a:p>
          <a:p>
            <a:pPr marL="0" indent="0" algn="ctr">
              <a:buNone/>
            </a:pPr>
            <a:endParaRPr lang="en-US" dirty="0"/>
          </a:p>
          <a:p>
            <a:pPr marL="0" indent="0" algn="ctr">
              <a:buNone/>
            </a:pPr>
            <a:endParaRPr lang="en-US" dirty="0"/>
          </a:p>
        </p:txBody>
      </p:sp>
      <p:graphicFrame>
        <p:nvGraphicFramePr>
          <p:cNvPr id="9" name="Content Placeholder 8">
            <a:extLst>
              <a:ext uri="{FF2B5EF4-FFF2-40B4-BE49-F238E27FC236}">
                <a16:creationId xmlns:a16="http://schemas.microsoft.com/office/drawing/2014/main" id="{EA6CB269-3CEA-4CF4-95E6-B47995D9F6D9}"/>
              </a:ext>
            </a:extLst>
          </p:cNvPr>
          <p:cNvGraphicFramePr>
            <a:graphicFrameLocks noGrp="1"/>
          </p:cNvGraphicFramePr>
          <p:nvPr>
            <p:ph sz="quarter" idx="4"/>
            <p:extLst>
              <p:ext uri="{D42A27DB-BD31-4B8C-83A1-F6EECF244321}">
                <p14:modId xmlns:p14="http://schemas.microsoft.com/office/powerpoint/2010/main" val="2071942966"/>
              </p:ext>
            </p:extLst>
          </p:nvPr>
        </p:nvGraphicFramePr>
        <p:xfrm>
          <a:off x="6096000" y="1586705"/>
          <a:ext cx="5183188" cy="368458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6FF05954-0BC5-4EAE-96BA-780864450BF9}"/>
              </a:ext>
            </a:extLst>
          </p:cNvPr>
          <p:cNvSpPr txBox="1"/>
          <p:nvPr/>
        </p:nvSpPr>
        <p:spPr>
          <a:xfrm>
            <a:off x="5630253" y="5399117"/>
            <a:ext cx="6092456" cy="338554"/>
          </a:xfrm>
          <a:prstGeom prst="rect">
            <a:avLst/>
          </a:prstGeom>
          <a:noFill/>
        </p:spPr>
        <p:txBody>
          <a:bodyPr wrap="square">
            <a:spAutoFit/>
          </a:bodyPr>
          <a:lstStyle/>
          <a:p>
            <a:pPr marL="0" indent="0" algn="ctr">
              <a:buNone/>
            </a:pPr>
            <a:r>
              <a:rPr lang="en-US" sz="1600" dirty="0">
                <a:latin typeface="+mj-lt"/>
              </a:rPr>
              <a:t>6% Increase in population</a:t>
            </a:r>
          </a:p>
        </p:txBody>
      </p:sp>
    </p:spTree>
    <p:extLst>
      <p:ext uri="{BB962C8B-B14F-4D97-AF65-F5344CB8AC3E}">
        <p14:creationId xmlns:p14="http://schemas.microsoft.com/office/powerpoint/2010/main" val="2251606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47357-F5DE-4415-8771-875FD740FEB0}"/>
              </a:ext>
            </a:extLst>
          </p:cNvPr>
          <p:cNvSpPr>
            <a:spLocks noGrp="1"/>
          </p:cNvSpPr>
          <p:nvPr>
            <p:ph type="title" idx="4294967295"/>
          </p:nvPr>
        </p:nvSpPr>
        <p:spPr>
          <a:xfrm>
            <a:off x="630936" y="640080"/>
            <a:ext cx="4818888" cy="1874520"/>
          </a:xfrm>
        </p:spPr>
        <p:txBody>
          <a:bodyPr vert="horz" lIns="91440" tIns="45720" rIns="91440" bIns="45720" rtlCol="0" anchor="b">
            <a:noAutofit/>
          </a:bodyPr>
          <a:lstStyle/>
          <a:p>
            <a:r>
              <a:rPr lang="en-US" kern="1200" dirty="0">
                <a:solidFill>
                  <a:schemeClr val="tx1"/>
                </a:solidFill>
                <a:latin typeface="+mj-lt"/>
                <a:ea typeface="+mj-ea"/>
                <a:cs typeface="+mj-cs"/>
              </a:rPr>
              <a:t>2020 Goals for</a:t>
            </a:r>
            <a:br>
              <a:rPr lang="en-US" kern="1200" dirty="0">
                <a:solidFill>
                  <a:schemeClr val="tx1"/>
                </a:solidFill>
                <a:latin typeface="+mj-lt"/>
                <a:ea typeface="+mj-ea"/>
                <a:cs typeface="+mj-cs"/>
              </a:rPr>
            </a:br>
            <a:r>
              <a:rPr lang="en-US" kern="1200" dirty="0">
                <a:solidFill>
                  <a:schemeClr val="tx1"/>
                </a:solidFill>
                <a:latin typeface="+mj-lt"/>
                <a:ea typeface="+mj-ea"/>
                <a:cs typeface="+mj-cs"/>
              </a:rPr>
              <a:t>Re-</a:t>
            </a:r>
            <a:r>
              <a:rPr lang="en-US" kern="1200" dirty="0" err="1">
                <a:solidFill>
                  <a:schemeClr val="tx1"/>
                </a:solidFill>
                <a:latin typeface="+mj-lt"/>
                <a:ea typeface="+mj-ea"/>
                <a:cs typeface="+mj-cs"/>
              </a:rPr>
              <a:t>Precincting</a:t>
            </a:r>
            <a:r>
              <a:rPr lang="en-US" kern="1200" dirty="0">
                <a:solidFill>
                  <a:schemeClr val="tx1"/>
                </a:solidFill>
                <a:latin typeface="+mj-lt"/>
                <a:ea typeface="+mj-ea"/>
                <a:cs typeface="+mj-cs"/>
              </a:rPr>
              <a:t> </a:t>
            </a:r>
          </a:p>
        </p:txBody>
      </p:sp>
      <p:sp>
        <p:nvSpPr>
          <p:cNvPr id="2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380CB0F-384E-47E0-93F9-9DF8FD04F33E}"/>
              </a:ext>
            </a:extLst>
          </p:cNvPr>
          <p:cNvSpPr txBox="1">
            <a:spLocks/>
          </p:cNvSpPr>
          <p:nvPr/>
        </p:nvSpPr>
        <p:spPr>
          <a:xfrm>
            <a:off x="646176" y="2912364"/>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mj-lt"/>
              </a:rPr>
              <a:t>Retain precinct lines established in 2010 </a:t>
            </a:r>
          </a:p>
          <a:p>
            <a:r>
              <a:rPr lang="en-US" sz="3200" dirty="0">
                <a:latin typeface="+mj-lt"/>
              </a:rPr>
              <a:t>Minimize changes </a:t>
            </a:r>
          </a:p>
          <a:p>
            <a:r>
              <a:rPr lang="en-US" sz="3200" dirty="0">
                <a:latin typeface="+mj-lt"/>
              </a:rPr>
              <a:t>Retain 10 Precincts</a:t>
            </a:r>
          </a:p>
          <a:p>
            <a:pPr marL="0" indent="0">
              <a:buNone/>
            </a:pPr>
            <a:endParaRPr lang="en-US" sz="2200" dirty="0"/>
          </a:p>
          <a:p>
            <a:pPr marL="0"/>
            <a:endParaRPr lang="en-US" sz="2200" dirty="0"/>
          </a:p>
          <a:p>
            <a:endParaRPr lang="en-US" sz="2200" dirty="0"/>
          </a:p>
          <a:p>
            <a:endParaRPr lang="en-US" sz="2200" dirty="0"/>
          </a:p>
        </p:txBody>
      </p:sp>
      <p:pic>
        <p:nvPicPr>
          <p:cNvPr id="6" name="Graphic 5" descr="Bullseye">
            <a:extLst>
              <a:ext uri="{FF2B5EF4-FFF2-40B4-BE49-F238E27FC236}">
                <a16:creationId xmlns:a16="http://schemas.microsoft.com/office/drawing/2014/main" id="{5CAE7EE0-39A2-40D8-B9BC-1EE4832D56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281790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26EDBF1-2B17-4D74-BD35-EE74DED79D36}"/>
              </a:ext>
            </a:extLst>
          </p:cNvPr>
          <p:cNvGrpSpPr/>
          <p:nvPr/>
        </p:nvGrpSpPr>
        <p:grpSpPr>
          <a:xfrm>
            <a:off x="4647018" y="769236"/>
            <a:ext cx="6900512" cy="5061673"/>
            <a:chOff x="4647018" y="769236"/>
            <a:chExt cx="6900512" cy="5061673"/>
          </a:xfrm>
        </p:grpSpPr>
        <p:sp>
          <p:nvSpPr>
            <p:cNvPr id="14" name="Straight Connector 13">
              <a:extLst>
                <a:ext uri="{FF2B5EF4-FFF2-40B4-BE49-F238E27FC236}">
                  <a16:creationId xmlns:a16="http://schemas.microsoft.com/office/drawing/2014/main" id="{CDE0C5A7-C619-4131-89C1-76D7404E5E8B}"/>
                </a:ext>
              </a:extLst>
            </p:cNvPr>
            <p:cNvSpPr/>
            <p:nvPr/>
          </p:nvSpPr>
          <p:spPr>
            <a:xfrm>
              <a:off x="4647018" y="769236"/>
              <a:ext cx="6900512"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E14A8F7E-16CC-4545-BB0A-E85FF6E3E482}"/>
                </a:ext>
              </a:extLst>
            </p:cNvPr>
            <p:cNvSpPr/>
            <p:nvPr/>
          </p:nvSpPr>
          <p:spPr>
            <a:xfrm>
              <a:off x="4647018" y="769236"/>
              <a:ext cx="6900512" cy="421806"/>
            </a:xfrm>
            <a:custGeom>
              <a:avLst/>
              <a:gdLst>
                <a:gd name="connsiteX0" fmla="*/ 0 w 6900512"/>
                <a:gd name="connsiteY0" fmla="*/ 0 h 421806"/>
                <a:gd name="connsiteX1" fmla="*/ 6900512 w 6900512"/>
                <a:gd name="connsiteY1" fmla="*/ 0 h 421806"/>
                <a:gd name="connsiteX2" fmla="*/ 6900512 w 6900512"/>
                <a:gd name="connsiteY2" fmla="*/ 421806 h 421806"/>
                <a:gd name="connsiteX3" fmla="*/ 0 w 6900512"/>
                <a:gd name="connsiteY3" fmla="*/ 421806 h 421806"/>
                <a:gd name="connsiteX4" fmla="*/ 0 w 6900512"/>
                <a:gd name="connsiteY4" fmla="*/ 0 h 4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421806">
                  <a:moveTo>
                    <a:pt x="0" y="0"/>
                  </a:moveTo>
                  <a:lnTo>
                    <a:pt x="6900512" y="0"/>
                  </a:lnTo>
                  <a:lnTo>
                    <a:pt x="6900512" y="421806"/>
                  </a:lnTo>
                  <a:lnTo>
                    <a:pt x="0" y="421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US" sz="1900" kern="1200" dirty="0"/>
            </a:p>
          </p:txBody>
        </p:sp>
        <p:sp>
          <p:nvSpPr>
            <p:cNvPr id="18" name="Straight Connector 17">
              <a:extLst>
                <a:ext uri="{FF2B5EF4-FFF2-40B4-BE49-F238E27FC236}">
                  <a16:creationId xmlns:a16="http://schemas.microsoft.com/office/drawing/2014/main" id="{B2BD3ACB-749C-4B88-B755-2161631A1949}"/>
                </a:ext>
              </a:extLst>
            </p:cNvPr>
            <p:cNvSpPr/>
            <p:nvPr/>
          </p:nvSpPr>
          <p:spPr>
            <a:xfrm>
              <a:off x="4647018" y="1191042"/>
              <a:ext cx="6900512" cy="0"/>
            </a:xfrm>
            <a:prstGeom prst="line">
              <a:avLst/>
            </a:prstGeom>
          </p:spPr>
          <p:style>
            <a:lnRef idx="2">
              <a:schemeClr val="accent2">
                <a:hueOff val="-132306"/>
                <a:satOff val="-7630"/>
                <a:lumOff val="784"/>
                <a:alphaOff val="0"/>
              </a:schemeClr>
            </a:lnRef>
            <a:fillRef idx="1">
              <a:schemeClr val="accent2">
                <a:hueOff val="-132306"/>
                <a:satOff val="-7630"/>
                <a:lumOff val="784"/>
                <a:alphaOff val="0"/>
              </a:schemeClr>
            </a:fillRef>
            <a:effectRef idx="0">
              <a:schemeClr val="accent2">
                <a:hueOff val="-132306"/>
                <a:satOff val="-7630"/>
                <a:lumOff val="784"/>
                <a:alphaOff val="0"/>
              </a:schemeClr>
            </a:effectRef>
            <a:fontRef idx="minor">
              <a:schemeClr val="lt1"/>
            </a:fontRef>
          </p:style>
        </p:sp>
        <p:sp>
          <p:nvSpPr>
            <p:cNvPr id="19" name="Freeform: Shape 18">
              <a:extLst>
                <a:ext uri="{FF2B5EF4-FFF2-40B4-BE49-F238E27FC236}">
                  <a16:creationId xmlns:a16="http://schemas.microsoft.com/office/drawing/2014/main" id="{B7EB516C-8FDB-4EAA-8FB7-49DD457E7A9C}"/>
                </a:ext>
              </a:extLst>
            </p:cNvPr>
            <p:cNvSpPr/>
            <p:nvPr/>
          </p:nvSpPr>
          <p:spPr>
            <a:xfrm>
              <a:off x="4647018" y="1191042"/>
              <a:ext cx="6900512" cy="421806"/>
            </a:xfrm>
            <a:custGeom>
              <a:avLst/>
              <a:gdLst>
                <a:gd name="connsiteX0" fmla="*/ 0 w 6900512"/>
                <a:gd name="connsiteY0" fmla="*/ 0 h 421806"/>
                <a:gd name="connsiteX1" fmla="*/ 6900512 w 6900512"/>
                <a:gd name="connsiteY1" fmla="*/ 0 h 421806"/>
                <a:gd name="connsiteX2" fmla="*/ 6900512 w 6900512"/>
                <a:gd name="connsiteY2" fmla="*/ 421806 h 421806"/>
                <a:gd name="connsiteX3" fmla="*/ 0 w 6900512"/>
                <a:gd name="connsiteY3" fmla="*/ 421806 h 421806"/>
                <a:gd name="connsiteX4" fmla="*/ 0 w 6900512"/>
                <a:gd name="connsiteY4" fmla="*/ 0 h 4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421806">
                  <a:moveTo>
                    <a:pt x="0" y="0"/>
                  </a:moveTo>
                  <a:lnTo>
                    <a:pt x="6900512" y="0"/>
                  </a:lnTo>
                  <a:lnTo>
                    <a:pt x="6900512" y="421806"/>
                  </a:lnTo>
                  <a:lnTo>
                    <a:pt x="0" y="421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Precinct 1	2823</a:t>
              </a:r>
            </a:p>
          </p:txBody>
        </p:sp>
        <p:sp>
          <p:nvSpPr>
            <p:cNvPr id="20" name="Straight Connector 19">
              <a:extLst>
                <a:ext uri="{FF2B5EF4-FFF2-40B4-BE49-F238E27FC236}">
                  <a16:creationId xmlns:a16="http://schemas.microsoft.com/office/drawing/2014/main" id="{1946E120-01C6-4F8A-92B6-3209621E96F0}"/>
                </a:ext>
              </a:extLst>
            </p:cNvPr>
            <p:cNvSpPr/>
            <p:nvPr/>
          </p:nvSpPr>
          <p:spPr>
            <a:xfrm>
              <a:off x="4647018" y="1612848"/>
              <a:ext cx="6900512" cy="0"/>
            </a:xfrm>
            <a:prstGeom prst="line">
              <a:avLst/>
            </a:prstGeom>
          </p:spPr>
          <p:style>
            <a:lnRef idx="2">
              <a:schemeClr val="accent2">
                <a:hueOff val="-264611"/>
                <a:satOff val="-15260"/>
                <a:lumOff val="1569"/>
                <a:alphaOff val="0"/>
              </a:schemeClr>
            </a:lnRef>
            <a:fillRef idx="1">
              <a:schemeClr val="accent2">
                <a:hueOff val="-264611"/>
                <a:satOff val="-15260"/>
                <a:lumOff val="1569"/>
                <a:alphaOff val="0"/>
              </a:schemeClr>
            </a:fillRef>
            <a:effectRef idx="0">
              <a:schemeClr val="accent2">
                <a:hueOff val="-264611"/>
                <a:satOff val="-15260"/>
                <a:lumOff val="1569"/>
                <a:alphaOff val="0"/>
              </a:schemeClr>
            </a:effectRef>
            <a:fontRef idx="minor">
              <a:schemeClr val="lt1"/>
            </a:fontRef>
          </p:style>
        </p:sp>
        <p:sp>
          <p:nvSpPr>
            <p:cNvPr id="21" name="Freeform: Shape 20">
              <a:extLst>
                <a:ext uri="{FF2B5EF4-FFF2-40B4-BE49-F238E27FC236}">
                  <a16:creationId xmlns:a16="http://schemas.microsoft.com/office/drawing/2014/main" id="{1DA39260-9325-4015-9E92-587935BAD2EF}"/>
                </a:ext>
              </a:extLst>
            </p:cNvPr>
            <p:cNvSpPr/>
            <p:nvPr/>
          </p:nvSpPr>
          <p:spPr>
            <a:xfrm>
              <a:off x="4647018" y="1612848"/>
              <a:ext cx="6900512" cy="421806"/>
            </a:xfrm>
            <a:custGeom>
              <a:avLst/>
              <a:gdLst>
                <a:gd name="connsiteX0" fmla="*/ 0 w 6900512"/>
                <a:gd name="connsiteY0" fmla="*/ 0 h 421806"/>
                <a:gd name="connsiteX1" fmla="*/ 6900512 w 6900512"/>
                <a:gd name="connsiteY1" fmla="*/ 0 h 421806"/>
                <a:gd name="connsiteX2" fmla="*/ 6900512 w 6900512"/>
                <a:gd name="connsiteY2" fmla="*/ 421806 h 421806"/>
                <a:gd name="connsiteX3" fmla="*/ 0 w 6900512"/>
                <a:gd name="connsiteY3" fmla="*/ 421806 h 421806"/>
                <a:gd name="connsiteX4" fmla="*/ 0 w 6900512"/>
                <a:gd name="connsiteY4" fmla="*/ 0 h 4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421806">
                  <a:moveTo>
                    <a:pt x="0" y="0"/>
                  </a:moveTo>
                  <a:lnTo>
                    <a:pt x="6900512" y="0"/>
                  </a:lnTo>
                  <a:lnTo>
                    <a:pt x="6900512" y="421806"/>
                  </a:lnTo>
                  <a:lnTo>
                    <a:pt x="0" y="421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Precinct 2	2857</a:t>
              </a:r>
            </a:p>
          </p:txBody>
        </p:sp>
        <p:sp>
          <p:nvSpPr>
            <p:cNvPr id="22" name="Straight Connector 21">
              <a:extLst>
                <a:ext uri="{FF2B5EF4-FFF2-40B4-BE49-F238E27FC236}">
                  <a16:creationId xmlns:a16="http://schemas.microsoft.com/office/drawing/2014/main" id="{8C7F1929-600F-468A-8D17-4524CC1699BA}"/>
                </a:ext>
              </a:extLst>
            </p:cNvPr>
            <p:cNvSpPr/>
            <p:nvPr/>
          </p:nvSpPr>
          <p:spPr>
            <a:xfrm>
              <a:off x="4647018" y="2034654"/>
              <a:ext cx="6900512" cy="0"/>
            </a:xfrm>
            <a:prstGeom prst="line">
              <a:avLst/>
            </a:prstGeom>
          </p:spPr>
          <p:style>
            <a:lnRef idx="2">
              <a:schemeClr val="accent2">
                <a:hueOff val="-396917"/>
                <a:satOff val="-22889"/>
                <a:lumOff val="2353"/>
                <a:alphaOff val="0"/>
              </a:schemeClr>
            </a:lnRef>
            <a:fillRef idx="1">
              <a:schemeClr val="accent2">
                <a:hueOff val="-396917"/>
                <a:satOff val="-22889"/>
                <a:lumOff val="2353"/>
                <a:alphaOff val="0"/>
              </a:schemeClr>
            </a:fillRef>
            <a:effectRef idx="0">
              <a:schemeClr val="accent2">
                <a:hueOff val="-396917"/>
                <a:satOff val="-22889"/>
                <a:lumOff val="2353"/>
                <a:alphaOff val="0"/>
              </a:schemeClr>
            </a:effectRef>
            <a:fontRef idx="minor">
              <a:schemeClr val="lt1"/>
            </a:fontRef>
          </p:style>
        </p:sp>
        <p:sp>
          <p:nvSpPr>
            <p:cNvPr id="23" name="Freeform: Shape 22">
              <a:extLst>
                <a:ext uri="{FF2B5EF4-FFF2-40B4-BE49-F238E27FC236}">
                  <a16:creationId xmlns:a16="http://schemas.microsoft.com/office/drawing/2014/main" id="{5F5A2596-CACB-4B0F-B68A-75568BD4DD37}"/>
                </a:ext>
              </a:extLst>
            </p:cNvPr>
            <p:cNvSpPr/>
            <p:nvPr/>
          </p:nvSpPr>
          <p:spPr>
            <a:xfrm>
              <a:off x="4647018" y="2034654"/>
              <a:ext cx="6900512" cy="421806"/>
            </a:xfrm>
            <a:custGeom>
              <a:avLst/>
              <a:gdLst>
                <a:gd name="connsiteX0" fmla="*/ 0 w 6900512"/>
                <a:gd name="connsiteY0" fmla="*/ 0 h 421806"/>
                <a:gd name="connsiteX1" fmla="*/ 6900512 w 6900512"/>
                <a:gd name="connsiteY1" fmla="*/ 0 h 421806"/>
                <a:gd name="connsiteX2" fmla="*/ 6900512 w 6900512"/>
                <a:gd name="connsiteY2" fmla="*/ 421806 h 421806"/>
                <a:gd name="connsiteX3" fmla="*/ 0 w 6900512"/>
                <a:gd name="connsiteY3" fmla="*/ 421806 h 421806"/>
                <a:gd name="connsiteX4" fmla="*/ 0 w 6900512"/>
                <a:gd name="connsiteY4" fmla="*/ 0 h 4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421806">
                  <a:moveTo>
                    <a:pt x="0" y="0"/>
                  </a:moveTo>
                  <a:lnTo>
                    <a:pt x="6900512" y="0"/>
                  </a:lnTo>
                  <a:lnTo>
                    <a:pt x="6900512" y="421806"/>
                  </a:lnTo>
                  <a:lnTo>
                    <a:pt x="0" y="421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Precinct 3	3012</a:t>
              </a:r>
            </a:p>
          </p:txBody>
        </p:sp>
        <p:sp>
          <p:nvSpPr>
            <p:cNvPr id="24" name="Straight Connector 23">
              <a:extLst>
                <a:ext uri="{FF2B5EF4-FFF2-40B4-BE49-F238E27FC236}">
                  <a16:creationId xmlns:a16="http://schemas.microsoft.com/office/drawing/2014/main" id="{BE39B039-DCE1-4F2E-9192-FEA42A10DF20}"/>
                </a:ext>
              </a:extLst>
            </p:cNvPr>
            <p:cNvSpPr/>
            <p:nvPr/>
          </p:nvSpPr>
          <p:spPr>
            <a:xfrm>
              <a:off x="4647018" y="2456460"/>
              <a:ext cx="6900512" cy="0"/>
            </a:xfrm>
            <a:prstGeom prst="line">
              <a:avLst/>
            </a:prstGeom>
          </p:spPr>
          <p:style>
            <a:lnRef idx="2">
              <a:schemeClr val="accent2">
                <a:hueOff val="-529223"/>
                <a:satOff val="-30519"/>
                <a:lumOff val="3137"/>
                <a:alphaOff val="0"/>
              </a:schemeClr>
            </a:lnRef>
            <a:fillRef idx="1">
              <a:schemeClr val="accent2">
                <a:hueOff val="-529223"/>
                <a:satOff val="-30519"/>
                <a:lumOff val="3137"/>
                <a:alphaOff val="0"/>
              </a:schemeClr>
            </a:fillRef>
            <a:effectRef idx="0">
              <a:schemeClr val="accent2">
                <a:hueOff val="-529223"/>
                <a:satOff val="-30519"/>
                <a:lumOff val="3137"/>
                <a:alphaOff val="0"/>
              </a:schemeClr>
            </a:effectRef>
            <a:fontRef idx="minor">
              <a:schemeClr val="lt1"/>
            </a:fontRef>
          </p:style>
        </p:sp>
        <p:sp>
          <p:nvSpPr>
            <p:cNvPr id="25" name="Freeform: Shape 24">
              <a:extLst>
                <a:ext uri="{FF2B5EF4-FFF2-40B4-BE49-F238E27FC236}">
                  <a16:creationId xmlns:a16="http://schemas.microsoft.com/office/drawing/2014/main" id="{8E1AD480-7C58-42BC-A45D-0BF9B19354DE}"/>
                </a:ext>
              </a:extLst>
            </p:cNvPr>
            <p:cNvSpPr/>
            <p:nvPr/>
          </p:nvSpPr>
          <p:spPr>
            <a:xfrm>
              <a:off x="4647018" y="2456460"/>
              <a:ext cx="6900512" cy="421806"/>
            </a:xfrm>
            <a:custGeom>
              <a:avLst/>
              <a:gdLst>
                <a:gd name="connsiteX0" fmla="*/ 0 w 6900512"/>
                <a:gd name="connsiteY0" fmla="*/ 0 h 421806"/>
                <a:gd name="connsiteX1" fmla="*/ 6900512 w 6900512"/>
                <a:gd name="connsiteY1" fmla="*/ 0 h 421806"/>
                <a:gd name="connsiteX2" fmla="*/ 6900512 w 6900512"/>
                <a:gd name="connsiteY2" fmla="*/ 421806 h 421806"/>
                <a:gd name="connsiteX3" fmla="*/ 0 w 6900512"/>
                <a:gd name="connsiteY3" fmla="*/ 421806 h 421806"/>
                <a:gd name="connsiteX4" fmla="*/ 0 w 6900512"/>
                <a:gd name="connsiteY4" fmla="*/ 0 h 4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421806">
                  <a:moveTo>
                    <a:pt x="0" y="0"/>
                  </a:moveTo>
                  <a:lnTo>
                    <a:pt x="6900512" y="0"/>
                  </a:lnTo>
                  <a:lnTo>
                    <a:pt x="6900512" y="421806"/>
                  </a:lnTo>
                  <a:lnTo>
                    <a:pt x="0" y="421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Precinct 4	2933</a:t>
              </a:r>
            </a:p>
          </p:txBody>
        </p:sp>
        <p:sp>
          <p:nvSpPr>
            <p:cNvPr id="26" name="Straight Connector 25">
              <a:extLst>
                <a:ext uri="{FF2B5EF4-FFF2-40B4-BE49-F238E27FC236}">
                  <a16:creationId xmlns:a16="http://schemas.microsoft.com/office/drawing/2014/main" id="{464BFFFE-2124-43B9-9EDA-06F2EC6980F1}"/>
                </a:ext>
              </a:extLst>
            </p:cNvPr>
            <p:cNvSpPr/>
            <p:nvPr/>
          </p:nvSpPr>
          <p:spPr>
            <a:xfrm>
              <a:off x="4647018" y="2878266"/>
              <a:ext cx="6900512" cy="0"/>
            </a:xfrm>
            <a:prstGeom prst="line">
              <a:avLst/>
            </a:prstGeom>
          </p:spPr>
          <p:style>
            <a:lnRef idx="2">
              <a:schemeClr val="accent2">
                <a:hueOff val="-661529"/>
                <a:satOff val="-38149"/>
                <a:lumOff val="3922"/>
                <a:alphaOff val="0"/>
              </a:schemeClr>
            </a:lnRef>
            <a:fillRef idx="1">
              <a:schemeClr val="accent2">
                <a:hueOff val="-661529"/>
                <a:satOff val="-38149"/>
                <a:lumOff val="3922"/>
                <a:alphaOff val="0"/>
              </a:schemeClr>
            </a:fillRef>
            <a:effectRef idx="0">
              <a:schemeClr val="accent2">
                <a:hueOff val="-661529"/>
                <a:satOff val="-38149"/>
                <a:lumOff val="3922"/>
                <a:alphaOff val="0"/>
              </a:schemeClr>
            </a:effectRef>
            <a:fontRef idx="minor">
              <a:schemeClr val="lt1"/>
            </a:fontRef>
          </p:style>
        </p:sp>
        <p:sp>
          <p:nvSpPr>
            <p:cNvPr id="27" name="Freeform: Shape 26">
              <a:extLst>
                <a:ext uri="{FF2B5EF4-FFF2-40B4-BE49-F238E27FC236}">
                  <a16:creationId xmlns:a16="http://schemas.microsoft.com/office/drawing/2014/main" id="{0A3C8915-27E6-4F88-99F5-F69EA092C9F1}"/>
                </a:ext>
              </a:extLst>
            </p:cNvPr>
            <p:cNvSpPr/>
            <p:nvPr/>
          </p:nvSpPr>
          <p:spPr>
            <a:xfrm>
              <a:off x="4647018" y="2878266"/>
              <a:ext cx="6900512" cy="421806"/>
            </a:xfrm>
            <a:custGeom>
              <a:avLst/>
              <a:gdLst>
                <a:gd name="connsiteX0" fmla="*/ 0 w 6900512"/>
                <a:gd name="connsiteY0" fmla="*/ 0 h 421806"/>
                <a:gd name="connsiteX1" fmla="*/ 6900512 w 6900512"/>
                <a:gd name="connsiteY1" fmla="*/ 0 h 421806"/>
                <a:gd name="connsiteX2" fmla="*/ 6900512 w 6900512"/>
                <a:gd name="connsiteY2" fmla="*/ 421806 h 421806"/>
                <a:gd name="connsiteX3" fmla="*/ 0 w 6900512"/>
                <a:gd name="connsiteY3" fmla="*/ 421806 h 421806"/>
                <a:gd name="connsiteX4" fmla="*/ 0 w 6900512"/>
                <a:gd name="connsiteY4" fmla="*/ 0 h 4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421806">
                  <a:moveTo>
                    <a:pt x="0" y="0"/>
                  </a:moveTo>
                  <a:lnTo>
                    <a:pt x="6900512" y="0"/>
                  </a:lnTo>
                  <a:lnTo>
                    <a:pt x="6900512" y="421806"/>
                  </a:lnTo>
                  <a:lnTo>
                    <a:pt x="0" y="421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Precinct 5	2859</a:t>
              </a:r>
            </a:p>
          </p:txBody>
        </p:sp>
        <p:sp>
          <p:nvSpPr>
            <p:cNvPr id="28" name="Straight Connector 27">
              <a:extLst>
                <a:ext uri="{FF2B5EF4-FFF2-40B4-BE49-F238E27FC236}">
                  <a16:creationId xmlns:a16="http://schemas.microsoft.com/office/drawing/2014/main" id="{69046BF7-F06D-42DE-8089-0C1F51630A81}"/>
                </a:ext>
              </a:extLst>
            </p:cNvPr>
            <p:cNvSpPr/>
            <p:nvPr/>
          </p:nvSpPr>
          <p:spPr>
            <a:xfrm>
              <a:off x="4647018" y="3300073"/>
              <a:ext cx="6900512" cy="0"/>
            </a:xfrm>
            <a:prstGeom prst="line">
              <a:avLst/>
            </a:prstGeom>
          </p:spPr>
          <p:style>
            <a:lnRef idx="2">
              <a:schemeClr val="accent2">
                <a:hueOff val="-793834"/>
                <a:satOff val="-45779"/>
                <a:lumOff val="4706"/>
                <a:alphaOff val="0"/>
              </a:schemeClr>
            </a:lnRef>
            <a:fillRef idx="1">
              <a:schemeClr val="accent2">
                <a:hueOff val="-793834"/>
                <a:satOff val="-45779"/>
                <a:lumOff val="4706"/>
                <a:alphaOff val="0"/>
              </a:schemeClr>
            </a:fillRef>
            <a:effectRef idx="0">
              <a:schemeClr val="accent2">
                <a:hueOff val="-793834"/>
                <a:satOff val="-45779"/>
                <a:lumOff val="4706"/>
                <a:alphaOff val="0"/>
              </a:schemeClr>
            </a:effectRef>
            <a:fontRef idx="minor">
              <a:schemeClr val="lt1"/>
            </a:fontRef>
          </p:style>
        </p:sp>
        <p:sp>
          <p:nvSpPr>
            <p:cNvPr id="29" name="Freeform: Shape 28">
              <a:extLst>
                <a:ext uri="{FF2B5EF4-FFF2-40B4-BE49-F238E27FC236}">
                  <a16:creationId xmlns:a16="http://schemas.microsoft.com/office/drawing/2014/main" id="{2DB9AF15-2AB2-4145-9BE0-02D70FC0AD6E}"/>
                </a:ext>
              </a:extLst>
            </p:cNvPr>
            <p:cNvSpPr/>
            <p:nvPr/>
          </p:nvSpPr>
          <p:spPr>
            <a:xfrm>
              <a:off x="4647018" y="3300073"/>
              <a:ext cx="6900512" cy="421806"/>
            </a:xfrm>
            <a:custGeom>
              <a:avLst/>
              <a:gdLst>
                <a:gd name="connsiteX0" fmla="*/ 0 w 6900512"/>
                <a:gd name="connsiteY0" fmla="*/ 0 h 421806"/>
                <a:gd name="connsiteX1" fmla="*/ 6900512 w 6900512"/>
                <a:gd name="connsiteY1" fmla="*/ 0 h 421806"/>
                <a:gd name="connsiteX2" fmla="*/ 6900512 w 6900512"/>
                <a:gd name="connsiteY2" fmla="*/ 421806 h 421806"/>
                <a:gd name="connsiteX3" fmla="*/ 0 w 6900512"/>
                <a:gd name="connsiteY3" fmla="*/ 421806 h 421806"/>
                <a:gd name="connsiteX4" fmla="*/ 0 w 6900512"/>
                <a:gd name="connsiteY4" fmla="*/ 0 h 4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421806">
                  <a:moveTo>
                    <a:pt x="0" y="0"/>
                  </a:moveTo>
                  <a:lnTo>
                    <a:pt x="6900512" y="0"/>
                  </a:lnTo>
                  <a:lnTo>
                    <a:pt x="6900512" y="421806"/>
                  </a:lnTo>
                  <a:lnTo>
                    <a:pt x="0" y="421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Precinct 6	2961</a:t>
              </a:r>
            </a:p>
          </p:txBody>
        </p:sp>
        <p:sp>
          <p:nvSpPr>
            <p:cNvPr id="30" name="Straight Connector 29">
              <a:extLst>
                <a:ext uri="{FF2B5EF4-FFF2-40B4-BE49-F238E27FC236}">
                  <a16:creationId xmlns:a16="http://schemas.microsoft.com/office/drawing/2014/main" id="{82F420BE-800B-44C5-9527-BA8EBDC69C1A}"/>
                </a:ext>
              </a:extLst>
            </p:cNvPr>
            <p:cNvSpPr/>
            <p:nvPr/>
          </p:nvSpPr>
          <p:spPr>
            <a:xfrm>
              <a:off x="4647018" y="3721879"/>
              <a:ext cx="6900512" cy="0"/>
            </a:xfrm>
            <a:prstGeom prst="line">
              <a:avLst/>
            </a:prstGeom>
          </p:spPr>
          <p:style>
            <a:lnRef idx="2">
              <a:schemeClr val="accent2">
                <a:hueOff val="-926140"/>
                <a:satOff val="-53409"/>
                <a:lumOff val="5491"/>
                <a:alphaOff val="0"/>
              </a:schemeClr>
            </a:lnRef>
            <a:fillRef idx="1">
              <a:schemeClr val="accent2">
                <a:hueOff val="-926140"/>
                <a:satOff val="-53409"/>
                <a:lumOff val="5491"/>
                <a:alphaOff val="0"/>
              </a:schemeClr>
            </a:fillRef>
            <a:effectRef idx="0">
              <a:schemeClr val="accent2">
                <a:hueOff val="-926140"/>
                <a:satOff val="-53409"/>
                <a:lumOff val="5491"/>
                <a:alphaOff val="0"/>
              </a:schemeClr>
            </a:effectRef>
            <a:fontRef idx="minor">
              <a:schemeClr val="lt1"/>
            </a:fontRef>
          </p:style>
        </p:sp>
        <p:sp>
          <p:nvSpPr>
            <p:cNvPr id="31" name="Freeform: Shape 30">
              <a:extLst>
                <a:ext uri="{FF2B5EF4-FFF2-40B4-BE49-F238E27FC236}">
                  <a16:creationId xmlns:a16="http://schemas.microsoft.com/office/drawing/2014/main" id="{8F6694F0-04D6-4C2A-9B0B-5BB10ABF0075}"/>
                </a:ext>
              </a:extLst>
            </p:cNvPr>
            <p:cNvSpPr/>
            <p:nvPr/>
          </p:nvSpPr>
          <p:spPr>
            <a:xfrm>
              <a:off x="4647018" y="3721879"/>
              <a:ext cx="6900512" cy="421806"/>
            </a:xfrm>
            <a:custGeom>
              <a:avLst/>
              <a:gdLst>
                <a:gd name="connsiteX0" fmla="*/ 0 w 6900512"/>
                <a:gd name="connsiteY0" fmla="*/ 0 h 421806"/>
                <a:gd name="connsiteX1" fmla="*/ 6900512 w 6900512"/>
                <a:gd name="connsiteY1" fmla="*/ 0 h 421806"/>
                <a:gd name="connsiteX2" fmla="*/ 6900512 w 6900512"/>
                <a:gd name="connsiteY2" fmla="*/ 421806 h 421806"/>
                <a:gd name="connsiteX3" fmla="*/ 0 w 6900512"/>
                <a:gd name="connsiteY3" fmla="*/ 421806 h 421806"/>
                <a:gd name="connsiteX4" fmla="*/ 0 w 6900512"/>
                <a:gd name="connsiteY4" fmla="*/ 0 h 4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421806">
                  <a:moveTo>
                    <a:pt x="0" y="0"/>
                  </a:moveTo>
                  <a:lnTo>
                    <a:pt x="6900512" y="0"/>
                  </a:lnTo>
                  <a:lnTo>
                    <a:pt x="6900512" y="421806"/>
                  </a:lnTo>
                  <a:lnTo>
                    <a:pt x="0" y="421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Precinct 7	2698</a:t>
              </a:r>
            </a:p>
          </p:txBody>
        </p:sp>
        <p:sp>
          <p:nvSpPr>
            <p:cNvPr id="32" name="Straight Connector 31">
              <a:extLst>
                <a:ext uri="{FF2B5EF4-FFF2-40B4-BE49-F238E27FC236}">
                  <a16:creationId xmlns:a16="http://schemas.microsoft.com/office/drawing/2014/main" id="{BE1CAA9A-2B31-4F26-B2F0-874C49BC9D1E}"/>
                </a:ext>
              </a:extLst>
            </p:cNvPr>
            <p:cNvSpPr/>
            <p:nvPr/>
          </p:nvSpPr>
          <p:spPr>
            <a:xfrm>
              <a:off x="4647018" y="4143685"/>
              <a:ext cx="6900512" cy="0"/>
            </a:xfrm>
            <a:prstGeom prst="line">
              <a:avLst/>
            </a:prstGeom>
          </p:spPr>
          <p:style>
            <a:lnRef idx="2">
              <a:schemeClr val="accent2">
                <a:hueOff val="-1058446"/>
                <a:satOff val="-61039"/>
                <a:lumOff val="6275"/>
                <a:alphaOff val="0"/>
              </a:schemeClr>
            </a:lnRef>
            <a:fillRef idx="1">
              <a:schemeClr val="accent2">
                <a:hueOff val="-1058446"/>
                <a:satOff val="-61039"/>
                <a:lumOff val="6275"/>
                <a:alphaOff val="0"/>
              </a:schemeClr>
            </a:fillRef>
            <a:effectRef idx="0">
              <a:schemeClr val="accent2">
                <a:hueOff val="-1058446"/>
                <a:satOff val="-61039"/>
                <a:lumOff val="6275"/>
                <a:alphaOff val="0"/>
              </a:schemeClr>
            </a:effectRef>
            <a:fontRef idx="minor">
              <a:schemeClr val="lt1"/>
            </a:fontRef>
          </p:style>
        </p:sp>
        <p:sp>
          <p:nvSpPr>
            <p:cNvPr id="33" name="Freeform: Shape 32">
              <a:extLst>
                <a:ext uri="{FF2B5EF4-FFF2-40B4-BE49-F238E27FC236}">
                  <a16:creationId xmlns:a16="http://schemas.microsoft.com/office/drawing/2014/main" id="{1123537B-A4F7-40FA-8C8F-D2073996D3FC}"/>
                </a:ext>
              </a:extLst>
            </p:cNvPr>
            <p:cNvSpPr/>
            <p:nvPr/>
          </p:nvSpPr>
          <p:spPr>
            <a:xfrm>
              <a:off x="4647018" y="4143685"/>
              <a:ext cx="6900512" cy="421806"/>
            </a:xfrm>
            <a:custGeom>
              <a:avLst/>
              <a:gdLst>
                <a:gd name="connsiteX0" fmla="*/ 0 w 6900512"/>
                <a:gd name="connsiteY0" fmla="*/ 0 h 421806"/>
                <a:gd name="connsiteX1" fmla="*/ 6900512 w 6900512"/>
                <a:gd name="connsiteY1" fmla="*/ 0 h 421806"/>
                <a:gd name="connsiteX2" fmla="*/ 6900512 w 6900512"/>
                <a:gd name="connsiteY2" fmla="*/ 421806 h 421806"/>
                <a:gd name="connsiteX3" fmla="*/ 0 w 6900512"/>
                <a:gd name="connsiteY3" fmla="*/ 421806 h 421806"/>
                <a:gd name="connsiteX4" fmla="*/ 0 w 6900512"/>
                <a:gd name="connsiteY4" fmla="*/ 0 h 4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421806">
                  <a:moveTo>
                    <a:pt x="0" y="0"/>
                  </a:moveTo>
                  <a:lnTo>
                    <a:pt x="6900512" y="0"/>
                  </a:lnTo>
                  <a:lnTo>
                    <a:pt x="6900512" y="421806"/>
                  </a:lnTo>
                  <a:lnTo>
                    <a:pt x="0" y="421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Precinct 8	2960</a:t>
              </a:r>
            </a:p>
          </p:txBody>
        </p:sp>
        <p:sp>
          <p:nvSpPr>
            <p:cNvPr id="34" name="Straight Connector 33">
              <a:extLst>
                <a:ext uri="{FF2B5EF4-FFF2-40B4-BE49-F238E27FC236}">
                  <a16:creationId xmlns:a16="http://schemas.microsoft.com/office/drawing/2014/main" id="{1B86D113-BBB3-4D66-93F0-6EDDC734C446}"/>
                </a:ext>
              </a:extLst>
            </p:cNvPr>
            <p:cNvSpPr/>
            <p:nvPr/>
          </p:nvSpPr>
          <p:spPr>
            <a:xfrm>
              <a:off x="4647018" y="4565491"/>
              <a:ext cx="6900512" cy="0"/>
            </a:xfrm>
            <a:prstGeom prst="line">
              <a:avLst/>
            </a:prstGeom>
          </p:spPr>
          <p:style>
            <a:lnRef idx="2">
              <a:schemeClr val="accent2">
                <a:hueOff val="-1190752"/>
                <a:satOff val="-68668"/>
                <a:lumOff val="7059"/>
                <a:alphaOff val="0"/>
              </a:schemeClr>
            </a:lnRef>
            <a:fillRef idx="1">
              <a:schemeClr val="accent2">
                <a:hueOff val="-1190752"/>
                <a:satOff val="-68668"/>
                <a:lumOff val="7059"/>
                <a:alphaOff val="0"/>
              </a:schemeClr>
            </a:fillRef>
            <a:effectRef idx="0">
              <a:schemeClr val="accent2">
                <a:hueOff val="-1190752"/>
                <a:satOff val="-68668"/>
                <a:lumOff val="7059"/>
                <a:alphaOff val="0"/>
              </a:schemeClr>
            </a:effectRef>
            <a:fontRef idx="minor">
              <a:schemeClr val="lt1"/>
            </a:fontRef>
          </p:style>
        </p:sp>
        <p:sp>
          <p:nvSpPr>
            <p:cNvPr id="35" name="Freeform: Shape 34">
              <a:extLst>
                <a:ext uri="{FF2B5EF4-FFF2-40B4-BE49-F238E27FC236}">
                  <a16:creationId xmlns:a16="http://schemas.microsoft.com/office/drawing/2014/main" id="{65068D05-18F7-469C-B7E3-93486B888FF8}"/>
                </a:ext>
              </a:extLst>
            </p:cNvPr>
            <p:cNvSpPr/>
            <p:nvPr/>
          </p:nvSpPr>
          <p:spPr>
            <a:xfrm>
              <a:off x="4647018" y="4565491"/>
              <a:ext cx="6900512" cy="421806"/>
            </a:xfrm>
            <a:custGeom>
              <a:avLst/>
              <a:gdLst>
                <a:gd name="connsiteX0" fmla="*/ 0 w 6900512"/>
                <a:gd name="connsiteY0" fmla="*/ 0 h 421806"/>
                <a:gd name="connsiteX1" fmla="*/ 6900512 w 6900512"/>
                <a:gd name="connsiteY1" fmla="*/ 0 h 421806"/>
                <a:gd name="connsiteX2" fmla="*/ 6900512 w 6900512"/>
                <a:gd name="connsiteY2" fmla="*/ 421806 h 421806"/>
                <a:gd name="connsiteX3" fmla="*/ 0 w 6900512"/>
                <a:gd name="connsiteY3" fmla="*/ 421806 h 421806"/>
                <a:gd name="connsiteX4" fmla="*/ 0 w 6900512"/>
                <a:gd name="connsiteY4" fmla="*/ 0 h 4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421806">
                  <a:moveTo>
                    <a:pt x="0" y="0"/>
                  </a:moveTo>
                  <a:lnTo>
                    <a:pt x="6900512" y="0"/>
                  </a:lnTo>
                  <a:lnTo>
                    <a:pt x="6900512" y="421806"/>
                  </a:lnTo>
                  <a:lnTo>
                    <a:pt x="0" y="421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Precinct 9	2868</a:t>
              </a:r>
            </a:p>
          </p:txBody>
        </p:sp>
        <p:sp>
          <p:nvSpPr>
            <p:cNvPr id="36" name="Straight Connector 35">
              <a:extLst>
                <a:ext uri="{FF2B5EF4-FFF2-40B4-BE49-F238E27FC236}">
                  <a16:creationId xmlns:a16="http://schemas.microsoft.com/office/drawing/2014/main" id="{924C2B29-DB45-469E-A84F-2CA4FD95BF87}"/>
                </a:ext>
              </a:extLst>
            </p:cNvPr>
            <p:cNvSpPr/>
            <p:nvPr/>
          </p:nvSpPr>
          <p:spPr>
            <a:xfrm>
              <a:off x="4647018" y="4987297"/>
              <a:ext cx="6900512" cy="0"/>
            </a:xfrm>
            <a:prstGeom prst="line">
              <a:avLst/>
            </a:prstGeom>
          </p:spPr>
          <p:style>
            <a:lnRef idx="2">
              <a:schemeClr val="accent2">
                <a:hueOff val="-1323057"/>
                <a:satOff val="-76298"/>
                <a:lumOff val="7844"/>
                <a:alphaOff val="0"/>
              </a:schemeClr>
            </a:lnRef>
            <a:fillRef idx="1">
              <a:schemeClr val="accent2">
                <a:hueOff val="-1323057"/>
                <a:satOff val="-76298"/>
                <a:lumOff val="7844"/>
                <a:alphaOff val="0"/>
              </a:schemeClr>
            </a:fillRef>
            <a:effectRef idx="0">
              <a:schemeClr val="accent2">
                <a:hueOff val="-1323057"/>
                <a:satOff val="-76298"/>
                <a:lumOff val="7844"/>
                <a:alphaOff val="0"/>
              </a:schemeClr>
            </a:effectRef>
            <a:fontRef idx="minor">
              <a:schemeClr val="lt1"/>
            </a:fontRef>
          </p:style>
        </p:sp>
        <p:sp>
          <p:nvSpPr>
            <p:cNvPr id="37" name="Freeform: Shape 36">
              <a:extLst>
                <a:ext uri="{FF2B5EF4-FFF2-40B4-BE49-F238E27FC236}">
                  <a16:creationId xmlns:a16="http://schemas.microsoft.com/office/drawing/2014/main" id="{C00D473E-A152-4D7F-8405-3B1F77E37470}"/>
                </a:ext>
              </a:extLst>
            </p:cNvPr>
            <p:cNvSpPr/>
            <p:nvPr/>
          </p:nvSpPr>
          <p:spPr>
            <a:xfrm>
              <a:off x="4647018" y="4987297"/>
              <a:ext cx="6900512" cy="421806"/>
            </a:xfrm>
            <a:custGeom>
              <a:avLst/>
              <a:gdLst>
                <a:gd name="connsiteX0" fmla="*/ 0 w 6900512"/>
                <a:gd name="connsiteY0" fmla="*/ 0 h 421806"/>
                <a:gd name="connsiteX1" fmla="*/ 6900512 w 6900512"/>
                <a:gd name="connsiteY1" fmla="*/ 0 h 421806"/>
                <a:gd name="connsiteX2" fmla="*/ 6900512 w 6900512"/>
                <a:gd name="connsiteY2" fmla="*/ 421806 h 421806"/>
                <a:gd name="connsiteX3" fmla="*/ 0 w 6900512"/>
                <a:gd name="connsiteY3" fmla="*/ 421806 h 421806"/>
                <a:gd name="connsiteX4" fmla="*/ 0 w 6900512"/>
                <a:gd name="connsiteY4" fmla="*/ 0 h 4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421806">
                  <a:moveTo>
                    <a:pt x="0" y="0"/>
                  </a:moveTo>
                  <a:lnTo>
                    <a:pt x="6900512" y="0"/>
                  </a:lnTo>
                  <a:lnTo>
                    <a:pt x="6900512" y="421806"/>
                  </a:lnTo>
                  <a:lnTo>
                    <a:pt x="0" y="421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Precinct 10	2659</a:t>
              </a:r>
            </a:p>
          </p:txBody>
        </p:sp>
        <p:sp>
          <p:nvSpPr>
            <p:cNvPr id="38" name="Straight Connector 37">
              <a:extLst>
                <a:ext uri="{FF2B5EF4-FFF2-40B4-BE49-F238E27FC236}">
                  <a16:creationId xmlns:a16="http://schemas.microsoft.com/office/drawing/2014/main" id="{75685269-A23D-4419-9EEB-78EBB061BC31}"/>
                </a:ext>
              </a:extLst>
            </p:cNvPr>
            <p:cNvSpPr/>
            <p:nvPr/>
          </p:nvSpPr>
          <p:spPr>
            <a:xfrm>
              <a:off x="4647018" y="5409103"/>
              <a:ext cx="6900512"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39" name="Freeform: Shape 38">
              <a:extLst>
                <a:ext uri="{FF2B5EF4-FFF2-40B4-BE49-F238E27FC236}">
                  <a16:creationId xmlns:a16="http://schemas.microsoft.com/office/drawing/2014/main" id="{AE1D7B85-680F-4532-BAC7-F3715776FA22}"/>
                </a:ext>
              </a:extLst>
            </p:cNvPr>
            <p:cNvSpPr/>
            <p:nvPr/>
          </p:nvSpPr>
          <p:spPr>
            <a:xfrm>
              <a:off x="4647018" y="5409103"/>
              <a:ext cx="6900512" cy="421806"/>
            </a:xfrm>
            <a:custGeom>
              <a:avLst/>
              <a:gdLst>
                <a:gd name="connsiteX0" fmla="*/ 0 w 6900512"/>
                <a:gd name="connsiteY0" fmla="*/ 0 h 421806"/>
                <a:gd name="connsiteX1" fmla="*/ 6900512 w 6900512"/>
                <a:gd name="connsiteY1" fmla="*/ 0 h 421806"/>
                <a:gd name="connsiteX2" fmla="*/ 6900512 w 6900512"/>
                <a:gd name="connsiteY2" fmla="*/ 421806 h 421806"/>
                <a:gd name="connsiteX3" fmla="*/ 0 w 6900512"/>
                <a:gd name="connsiteY3" fmla="*/ 421806 h 421806"/>
                <a:gd name="connsiteX4" fmla="*/ 0 w 6900512"/>
                <a:gd name="connsiteY4" fmla="*/ 0 h 42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512" h="421806">
                  <a:moveTo>
                    <a:pt x="0" y="0"/>
                  </a:moveTo>
                  <a:lnTo>
                    <a:pt x="6900512" y="0"/>
                  </a:lnTo>
                  <a:lnTo>
                    <a:pt x="6900512" y="421806"/>
                  </a:lnTo>
                  <a:lnTo>
                    <a:pt x="0" y="421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TOTAL 		28630</a:t>
              </a:r>
            </a:p>
          </p:txBody>
        </p:sp>
      </p:grpSp>
      <p:sp>
        <p:nvSpPr>
          <p:cNvPr id="12" name="TextBox 11">
            <a:extLst>
              <a:ext uri="{FF2B5EF4-FFF2-40B4-BE49-F238E27FC236}">
                <a16:creationId xmlns:a16="http://schemas.microsoft.com/office/drawing/2014/main" id="{C15AA238-7148-43AC-B86F-8DDB2887E65F}"/>
              </a:ext>
            </a:extLst>
          </p:cNvPr>
          <p:cNvSpPr txBox="1"/>
          <p:nvPr/>
        </p:nvSpPr>
        <p:spPr>
          <a:xfrm>
            <a:off x="285226" y="766763"/>
            <a:ext cx="3396758" cy="2800767"/>
          </a:xfrm>
          <a:prstGeom prst="rect">
            <a:avLst/>
          </a:prstGeom>
          <a:noFill/>
        </p:spPr>
        <p:txBody>
          <a:bodyPr wrap="square" rtlCol="0">
            <a:spAutoFit/>
          </a:bodyPr>
          <a:lstStyle/>
          <a:p>
            <a:r>
              <a:rPr lang="en-US" sz="4400" dirty="0">
                <a:latin typeface="+mj-lt"/>
              </a:rPr>
              <a:t>2020 Precinct Population Using 2010 Boundaries</a:t>
            </a:r>
          </a:p>
        </p:txBody>
      </p:sp>
    </p:spTree>
    <p:extLst>
      <p:ext uri="{BB962C8B-B14F-4D97-AF65-F5344CB8AC3E}">
        <p14:creationId xmlns:p14="http://schemas.microsoft.com/office/powerpoint/2010/main" val="142010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extBox 8">
            <a:extLst>
              <a:ext uri="{FF2B5EF4-FFF2-40B4-BE49-F238E27FC236}">
                <a16:creationId xmlns:a16="http://schemas.microsoft.com/office/drawing/2014/main" id="{458A6FB9-F022-4041-9B80-CAD0299A0321}"/>
              </a:ext>
            </a:extLst>
          </p:cNvPr>
          <p:cNvGraphicFramePr/>
          <p:nvPr/>
        </p:nvGraphicFramePr>
        <p:xfrm>
          <a:off x="4702628" y="766763"/>
          <a:ext cx="6844901" cy="5066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C15AA238-7148-43AC-B86F-8DDB2887E65F}"/>
              </a:ext>
            </a:extLst>
          </p:cNvPr>
          <p:cNvSpPr txBox="1"/>
          <p:nvPr/>
        </p:nvSpPr>
        <p:spPr>
          <a:xfrm>
            <a:off x="303514" y="766763"/>
            <a:ext cx="4038180" cy="5509200"/>
          </a:xfrm>
          <a:prstGeom prst="rect">
            <a:avLst/>
          </a:prstGeom>
          <a:noFill/>
        </p:spPr>
        <p:txBody>
          <a:bodyPr wrap="square" rtlCol="0">
            <a:spAutoFit/>
          </a:bodyPr>
          <a:lstStyle/>
          <a:p>
            <a:pPr algn="r"/>
            <a:r>
              <a:rPr lang="en-US" sz="4400" dirty="0">
                <a:latin typeface="+mj-lt"/>
              </a:rPr>
              <a:t>2020 Target Population: </a:t>
            </a:r>
          </a:p>
          <a:p>
            <a:pPr algn="r"/>
            <a:r>
              <a:rPr lang="en-US" sz="4400" dirty="0">
                <a:latin typeface="+mj-lt"/>
              </a:rPr>
              <a:t>2860</a:t>
            </a:r>
          </a:p>
          <a:p>
            <a:pPr algn="r"/>
            <a:endParaRPr lang="en-US" sz="4400" dirty="0">
              <a:latin typeface="+mj-lt"/>
            </a:endParaRPr>
          </a:p>
          <a:p>
            <a:pPr algn="r"/>
            <a:r>
              <a:rPr lang="en-US" sz="3200" dirty="0">
                <a:latin typeface="+mj-lt"/>
              </a:rPr>
              <a:t>Minimum: </a:t>
            </a:r>
          </a:p>
          <a:p>
            <a:pPr algn="r"/>
            <a:r>
              <a:rPr lang="en-US" sz="3200" dirty="0">
                <a:latin typeface="+mj-lt"/>
              </a:rPr>
              <a:t>2,720</a:t>
            </a:r>
          </a:p>
          <a:p>
            <a:pPr algn="r"/>
            <a:endParaRPr lang="en-US" sz="4000" dirty="0">
              <a:latin typeface="+mj-lt"/>
            </a:endParaRPr>
          </a:p>
          <a:p>
            <a:pPr algn="r"/>
            <a:r>
              <a:rPr lang="en-US" sz="3200" dirty="0">
                <a:latin typeface="+mj-lt"/>
              </a:rPr>
              <a:t>Maximum: </a:t>
            </a:r>
          </a:p>
          <a:p>
            <a:pPr algn="r"/>
            <a:r>
              <a:rPr lang="en-US" sz="3200" dirty="0">
                <a:latin typeface="+mj-lt"/>
              </a:rPr>
              <a:t>3,006</a:t>
            </a:r>
          </a:p>
        </p:txBody>
      </p:sp>
    </p:spTree>
    <p:extLst>
      <p:ext uri="{BB962C8B-B14F-4D97-AF65-F5344CB8AC3E}">
        <p14:creationId xmlns:p14="http://schemas.microsoft.com/office/powerpoint/2010/main" val="3807331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414E865-3A1A-451E-8AE0-6E7BA07CF198}"/>
              </a:ext>
            </a:extLst>
          </p:cNvPr>
          <p:cNvSpPr>
            <a:spLocks noGrp="1"/>
          </p:cNvSpPr>
          <p:nvPr>
            <p:ph type="title"/>
          </p:nvPr>
        </p:nvSpPr>
        <p:spPr>
          <a:xfrm>
            <a:off x="1008184" y="174032"/>
            <a:ext cx="10175631" cy="1111843"/>
          </a:xfrm>
        </p:spPr>
        <p:txBody>
          <a:bodyPr anchor="ctr">
            <a:normAutofit/>
          </a:bodyPr>
          <a:lstStyle/>
          <a:p>
            <a:pPr algn="ctr"/>
            <a:r>
              <a:rPr lang="en-US" sz="3700">
                <a:effectLst/>
                <a:ea typeface="Calibri" panose="020F0502020204030204" pitchFamily="34" charset="0"/>
              </a:rPr>
              <a:t>State Proposal</a:t>
            </a:r>
            <a:br>
              <a:rPr lang="en-US" sz="3700">
                <a:effectLst/>
                <a:ea typeface="Calibri" panose="020F0502020204030204" pitchFamily="34" charset="0"/>
              </a:rPr>
            </a:br>
            <a:endParaRPr lang="en-US" sz="3700"/>
          </a:p>
        </p:txBody>
      </p:sp>
      <p:pic>
        <p:nvPicPr>
          <p:cNvPr id="10" name="Content Placeholder 9">
            <a:extLst>
              <a:ext uri="{FF2B5EF4-FFF2-40B4-BE49-F238E27FC236}">
                <a16:creationId xmlns:a16="http://schemas.microsoft.com/office/drawing/2014/main" id="{B459103D-080C-455C-A085-B7D91B95AE1C}"/>
              </a:ext>
            </a:extLst>
          </p:cNvPr>
          <p:cNvPicPr>
            <a:picLocks noChangeAspect="1"/>
          </p:cNvPicPr>
          <p:nvPr/>
        </p:nvPicPr>
        <p:blipFill>
          <a:blip r:embed="rId2"/>
          <a:stretch>
            <a:fillRect/>
          </a:stretch>
        </p:blipFill>
        <p:spPr>
          <a:xfrm>
            <a:off x="1634247" y="690538"/>
            <a:ext cx="8988988" cy="5993430"/>
          </a:xfrm>
          <a:prstGeom prst="rect">
            <a:avLst/>
          </a:prstGeom>
        </p:spPr>
      </p:pic>
    </p:spTree>
    <p:extLst>
      <p:ext uri="{BB962C8B-B14F-4D97-AF65-F5344CB8AC3E}">
        <p14:creationId xmlns:p14="http://schemas.microsoft.com/office/powerpoint/2010/main" val="87106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414E865-3A1A-451E-8AE0-6E7BA07CF198}"/>
              </a:ext>
            </a:extLst>
          </p:cNvPr>
          <p:cNvSpPr>
            <a:spLocks noGrp="1"/>
          </p:cNvSpPr>
          <p:nvPr>
            <p:ph type="title"/>
          </p:nvPr>
        </p:nvSpPr>
        <p:spPr>
          <a:xfrm>
            <a:off x="635000" y="640823"/>
            <a:ext cx="3418659" cy="5583148"/>
          </a:xfrm>
        </p:spPr>
        <p:txBody>
          <a:bodyPr anchor="ctr">
            <a:normAutofit/>
          </a:bodyPr>
          <a:lstStyle/>
          <a:p>
            <a:r>
              <a:rPr lang="en-US" sz="4200" dirty="0">
                <a:effectLst/>
                <a:ea typeface="Calibri" panose="020F0502020204030204" pitchFamily="34" charset="0"/>
              </a:rPr>
              <a:t>State Proposal</a:t>
            </a:r>
            <a:br>
              <a:rPr lang="en-US" sz="4200" dirty="0">
                <a:effectLst/>
                <a:ea typeface="Calibri" panose="020F0502020204030204" pitchFamily="34" charset="0"/>
              </a:rPr>
            </a:br>
            <a:endParaRPr lang="en-US" sz="4200" dirty="0"/>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EE975344-4BED-4D0E-AD72-644345DC8ACD}"/>
              </a:ext>
            </a:extLst>
          </p:cNvPr>
          <p:cNvGraphicFramePr>
            <a:graphicFrameLocks noGrp="1"/>
          </p:cNvGraphicFramePr>
          <p:nvPr>
            <p:ph idx="1"/>
            <p:extLst>
              <p:ext uri="{D42A27DB-BD31-4B8C-83A1-F6EECF244321}">
                <p14:modId xmlns:p14="http://schemas.microsoft.com/office/powerpoint/2010/main" val="2438296248"/>
              </p:ext>
            </p:extLst>
          </p:nvPr>
        </p:nvGraphicFramePr>
        <p:xfrm>
          <a:off x="4426601" y="766763"/>
          <a:ext cx="7708503" cy="5735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949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288D65F4-4892-4D70-ADA1-ACB7AB57967C}"/>
              </a:ext>
            </a:extLst>
          </p:cNvPr>
          <p:cNvSpPr txBox="1"/>
          <p:nvPr/>
        </p:nvSpPr>
        <p:spPr>
          <a:xfrm>
            <a:off x="773408" y="992094"/>
            <a:ext cx="3616913" cy="2795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kumimoji="0" lang="en-US" sz="4400" b="0" i="0" u="none" strike="noStrike" kern="1200" cap="none" spc="0" normalizeH="0" baseline="0" noProof="0">
                <a:ln>
                  <a:noFill/>
                </a:ln>
                <a:solidFill>
                  <a:schemeClr val="tx1"/>
                </a:solidFill>
                <a:effectLst/>
                <a:uLnTx/>
                <a:uFillTx/>
                <a:latin typeface="+mj-lt"/>
                <a:ea typeface="+mj-ea"/>
                <a:cs typeface="+mj-cs"/>
              </a:rPr>
              <a:t>State Proposal</a:t>
            </a:r>
            <a:endParaRPr lang="en-US" sz="4400" kern="1200">
              <a:solidFill>
                <a:schemeClr val="tx1"/>
              </a:solidFill>
              <a:latin typeface="+mj-lt"/>
              <a:ea typeface="+mj-ea"/>
              <a:cs typeface="+mj-cs"/>
            </a:endParaRPr>
          </a:p>
        </p:txBody>
      </p:sp>
      <p:graphicFrame>
        <p:nvGraphicFramePr>
          <p:cNvPr id="2" name="Table 1">
            <a:extLst>
              <a:ext uri="{FF2B5EF4-FFF2-40B4-BE49-F238E27FC236}">
                <a16:creationId xmlns:a16="http://schemas.microsoft.com/office/drawing/2014/main" id="{5E7E18E8-B1AA-49B9-A4DD-E1804C2EB24A}"/>
              </a:ext>
            </a:extLst>
          </p:cNvPr>
          <p:cNvGraphicFramePr>
            <a:graphicFrameLocks noGrp="1"/>
          </p:cNvGraphicFramePr>
          <p:nvPr>
            <p:extLst>
              <p:ext uri="{D42A27DB-BD31-4B8C-83A1-F6EECF244321}">
                <p14:modId xmlns:p14="http://schemas.microsoft.com/office/powerpoint/2010/main" val="1940172762"/>
              </p:ext>
            </p:extLst>
          </p:nvPr>
        </p:nvGraphicFramePr>
        <p:xfrm>
          <a:off x="6053834" y="578738"/>
          <a:ext cx="5392484" cy="5670555"/>
        </p:xfrm>
        <a:graphic>
          <a:graphicData uri="http://schemas.openxmlformats.org/drawingml/2006/table">
            <a:tbl>
              <a:tblPr>
                <a:tableStyleId>{5C22544A-7EE6-4342-B048-85BDC9FD1C3A}</a:tableStyleId>
              </a:tblPr>
              <a:tblGrid>
                <a:gridCol w="2989606">
                  <a:extLst>
                    <a:ext uri="{9D8B030D-6E8A-4147-A177-3AD203B41FA5}">
                      <a16:colId xmlns:a16="http://schemas.microsoft.com/office/drawing/2014/main" val="2697897172"/>
                    </a:ext>
                  </a:extLst>
                </a:gridCol>
                <a:gridCol w="2402878">
                  <a:extLst>
                    <a:ext uri="{9D8B030D-6E8A-4147-A177-3AD203B41FA5}">
                      <a16:colId xmlns:a16="http://schemas.microsoft.com/office/drawing/2014/main" val="2439855078"/>
                    </a:ext>
                  </a:extLst>
                </a:gridCol>
              </a:tblGrid>
              <a:tr h="515505">
                <a:tc>
                  <a:txBody>
                    <a:bodyPr/>
                    <a:lstStyle/>
                    <a:p>
                      <a:pPr algn="l" fontAlgn="b"/>
                      <a:r>
                        <a:rPr lang="en-US" sz="2700" u="none" strike="noStrike">
                          <a:effectLst/>
                        </a:rPr>
                        <a:t>Precinct 1</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tc>
                  <a:txBody>
                    <a:bodyPr/>
                    <a:lstStyle/>
                    <a:p>
                      <a:pPr algn="r" fontAlgn="b"/>
                      <a:r>
                        <a:rPr lang="en-US" sz="2700" u="none" strike="noStrike">
                          <a:effectLst/>
                        </a:rPr>
                        <a:t>2753</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extLst>
                  <a:ext uri="{0D108BD9-81ED-4DB2-BD59-A6C34878D82A}">
                    <a16:rowId xmlns:a16="http://schemas.microsoft.com/office/drawing/2014/main" val="278852845"/>
                  </a:ext>
                </a:extLst>
              </a:tr>
              <a:tr h="515505">
                <a:tc>
                  <a:txBody>
                    <a:bodyPr/>
                    <a:lstStyle/>
                    <a:p>
                      <a:pPr algn="l" fontAlgn="b"/>
                      <a:r>
                        <a:rPr lang="en-US" sz="2700" u="none" strike="noStrike">
                          <a:effectLst/>
                        </a:rPr>
                        <a:t>Precinct 2</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tc>
                  <a:txBody>
                    <a:bodyPr/>
                    <a:lstStyle/>
                    <a:p>
                      <a:pPr algn="r" fontAlgn="b"/>
                      <a:r>
                        <a:rPr lang="en-US" sz="2700" u="none" strike="noStrike">
                          <a:effectLst/>
                        </a:rPr>
                        <a:t>2857</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extLst>
                  <a:ext uri="{0D108BD9-81ED-4DB2-BD59-A6C34878D82A}">
                    <a16:rowId xmlns:a16="http://schemas.microsoft.com/office/drawing/2014/main" val="3007117890"/>
                  </a:ext>
                </a:extLst>
              </a:tr>
              <a:tr h="515505">
                <a:tc>
                  <a:txBody>
                    <a:bodyPr/>
                    <a:lstStyle/>
                    <a:p>
                      <a:pPr algn="l" fontAlgn="b"/>
                      <a:r>
                        <a:rPr lang="en-US" sz="2700" u="none" strike="noStrike">
                          <a:effectLst/>
                        </a:rPr>
                        <a:t>Precinct 3</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tc>
                  <a:txBody>
                    <a:bodyPr/>
                    <a:lstStyle/>
                    <a:p>
                      <a:pPr algn="r" fontAlgn="b"/>
                      <a:r>
                        <a:rPr lang="en-US" sz="2700" u="none" strike="noStrike" dirty="0">
                          <a:effectLst/>
                        </a:rPr>
                        <a:t>2920</a:t>
                      </a:r>
                      <a:endParaRPr lang="en-US" sz="2700" b="0" i="0" u="none" strike="noStrike" dirty="0">
                        <a:solidFill>
                          <a:srgbClr val="000000"/>
                        </a:solidFill>
                        <a:effectLst/>
                        <a:latin typeface="Calibri" panose="020F0502020204030204" pitchFamily="34" charset="0"/>
                      </a:endParaRPr>
                    </a:p>
                  </a:txBody>
                  <a:tcPr marL="22973" marR="22973" marT="22973" marB="0" anchor="b">
                    <a:solidFill>
                      <a:schemeClr val="bg1"/>
                    </a:solidFill>
                  </a:tcPr>
                </a:tc>
                <a:extLst>
                  <a:ext uri="{0D108BD9-81ED-4DB2-BD59-A6C34878D82A}">
                    <a16:rowId xmlns:a16="http://schemas.microsoft.com/office/drawing/2014/main" val="2797246964"/>
                  </a:ext>
                </a:extLst>
              </a:tr>
              <a:tr h="515505">
                <a:tc>
                  <a:txBody>
                    <a:bodyPr/>
                    <a:lstStyle/>
                    <a:p>
                      <a:pPr algn="l" fontAlgn="b"/>
                      <a:r>
                        <a:rPr lang="en-US" sz="2700" u="none" strike="noStrike">
                          <a:effectLst/>
                        </a:rPr>
                        <a:t>Precinct 4</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tc>
                  <a:txBody>
                    <a:bodyPr/>
                    <a:lstStyle/>
                    <a:p>
                      <a:pPr algn="r" fontAlgn="b"/>
                      <a:r>
                        <a:rPr lang="en-US" sz="2700" u="none" strike="noStrike">
                          <a:effectLst/>
                        </a:rPr>
                        <a:t>2933</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extLst>
                  <a:ext uri="{0D108BD9-81ED-4DB2-BD59-A6C34878D82A}">
                    <a16:rowId xmlns:a16="http://schemas.microsoft.com/office/drawing/2014/main" val="1726123907"/>
                  </a:ext>
                </a:extLst>
              </a:tr>
              <a:tr h="515505">
                <a:tc>
                  <a:txBody>
                    <a:bodyPr/>
                    <a:lstStyle/>
                    <a:p>
                      <a:pPr algn="l" fontAlgn="b"/>
                      <a:r>
                        <a:rPr lang="en-US" sz="2700" u="none" strike="noStrike">
                          <a:effectLst/>
                        </a:rPr>
                        <a:t>Precinct 5</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tc>
                  <a:txBody>
                    <a:bodyPr/>
                    <a:lstStyle/>
                    <a:p>
                      <a:pPr algn="r" fontAlgn="b"/>
                      <a:r>
                        <a:rPr lang="en-US" sz="2700" u="none" strike="noStrike">
                          <a:effectLst/>
                        </a:rPr>
                        <a:t>2764</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extLst>
                  <a:ext uri="{0D108BD9-81ED-4DB2-BD59-A6C34878D82A}">
                    <a16:rowId xmlns:a16="http://schemas.microsoft.com/office/drawing/2014/main" val="4091534346"/>
                  </a:ext>
                </a:extLst>
              </a:tr>
              <a:tr h="515505">
                <a:tc>
                  <a:txBody>
                    <a:bodyPr/>
                    <a:lstStyle/>
                    <a:p>
                      <a:pPr algn="l" fontAlgn="b"/>
                      <a:r>
                        <a:rPr lang="en-US" sz="2700" u="none" strike="noStrike">
                          <a:effectLst/>
                        </a:rPr>
                        <a:t>Precinct 6</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tc>
                  <a:txBody>
                    <a:bodyPr/>
                    <a:lstStyle/>
                    <a:p>
                      <a:pPr algn="r" fontAlgn="b"/>
                      <a:r>
                        <a:rPr lang="en-US" sz="2700" u="none" strike="noStrike">
                          <a:effectLst/>
                        </a:rPr>
                        <a:t>2912</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extLst>
                  <a:ext uri="{0D108BD9-81ED-4DB2-BD59-A6C34878D82A}">
                    <a16:rowId xmlns:a16="http://schemas.microsoft.com/office/drawing/2014/main" val="251383847"/>
                  </a:ext>
                </a:extLst>
              </a:tr>
              <a:tr h="515505">
                <a:tc>
                  <a:txBody>
                    <a:bodyPr/>
                    <a:lstStyle/>
                    <a:p>
                      <a:pPr algn="l" fontAlgn="b"/>
                      <a:r>
                        <a:rPr lang="en-US" sz="2700" u="none" strike="noStrike">
                          <a:effectLst/>
                        </a:rPr>
                        <a:t>Precinct 7</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tc>
                  <a:txBody>
                    <a:bodyPr/>
                    <a:lstStyle/>
                    <a:p>
                      <a:pPr algn="r" fontAlgn="b"/>
                      <a:r>
                        <a:rPr lang="en-US" sz="2700" u="none" strike="noStrike">
                          <a:effectLst/>
                        </a:rPr>
                        <a:t>2839</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extLst>
                  <a:ext uri="{0D108BD9-81ED-4DB2-BD59-A6C34878D82A}">
                    <a16:rowId xmlns:a16="http://schemas.microsoft.com/office/drawing/2014/main" val="2955649641"/>
                  </a:ext>
                </a:extLst>
              </a:tr>
              <a:tr h="515505">
                <a:tc>
                  <a:txBody>
                    <a:bodyPr/>
                    <a:lstStyle/>
                    <a:p>
                      <a:pPr algn="l" fontAlgn="b"/>
                      <a:r>
                        <a:rPr lang="en-US" sz="2700" u="none" strike="noStrike">
                          <a:effectLst/>
                        </a:rPr>
                        <a:t>Precinct 8</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tc>
                  <a:txBody>
                    <a:bodyPr/>
                    <a:lstStyle/>
                    <a:p>
                      <a:pPr algn="r" fontAlgn="b"/>
                      <a:r>
                        <a:rPr lang="en-US" sz="2700" u="none" strike="noStrike">
                          <a:effectLst/>
                        </a:rPr>
                        <a:t>2960</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extLst>
                  <a:ext uri="{0D108BD9-81ED-4DB2-BD59-A6C34878D82A}">
                    <a16:rowId xmlns:a16="http://schemas.microsoft.com/office/drawing/2014/main" val="816437945"/>
                  </a:ext>
                </a:extLst>
              </a:tr>
              <a:tr h="515505">
                <a:tc>
                  <a:txBody>
                    <a:bodyPr/>
                    <a:lstStyle/>
                    <a:p>
                      <a:pPr algn="l" fontAlgn="b"/>
                      <a:r>
                        <a:rPr lang="en-US" sz="2700" u="none" strike="noStrike">
                          <a:effectLst/>
                        </a:rPr>
                        <a:t>Precinct 9</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tc>
                  <a:txBody>
                    <a:bodyPr/>
                    <a:lstStyle/>
                    <a:p>
                      <a:pPr algn="r" fontAlgn="b"/>
                      <a:r>
                        <a:rPr lang="en-US" sz="2700" u="none" strike="noStrike">
                          <a:effectLst/>
                        </a:rPr>
                        <a:t>2868</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extLst>
                  <a:ext uri="{0D108BD9-81ED-4DB2-BD59-A6C34878D82A}">
                    <a16:rowId xmlns:a16="http://schemas.microsoft.com/office/drawing/2014/main" val="1415442856"/>
                  </a:ext>
                </a:extLst>
              </a:tr>
              <a:tr h="515505">
                <a:tc>
                  <a:txBody>
                    <a:bodyPr/>
                    <a:lstStyle/>
                    <a:p>
                      <a:pPr algn="l" fontAlgn="b"/>
                      <a:r>
                        <a:rPr lang="en-US" sz="2700" u="none" strike="noStrike">
                          <a:effectLst/>
                        </a:rPr>
                        <a:t>Precinct 10</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tc>
                  <a:txBody>
                    <a:bodyPr/>
                    <a:lstStyle/>
                    <a:p>
                      <a:pPr algn="r" fontAlgn="b"/>
                      <a:r>
                        <a:rPr lang="en-US" sz="2700" u="none" strike="noStrike">
                          <a:effectLst/>
                        </a:rPr>
                        <a:t>2824</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extLst>
                  <a:ext uri="{0D108BD9-81ED-4DB2-BD59-A6C34878D82A}">
                    <a16:rowId xmlns:a16="http://schemas.microsoft.com/office/drawing/2014/main" val="1082327967"/>
                  </a:ext>
                </a:extLst>
              </a:tr>
              <a:tr h="515505">
                <a:tc>
                  <a:txBody>
                    <a:bodyPr/>
                    <a:lstStyle/>
                    <a:p>
                      <a:pPr algn="l" fontAlgn="b"/>
                      <a:r>
                        <a:rPr lang="en-US" sz="2700" u="none" strike="noStrike">
                          <a:effectLst/>
                        </a:rPr>
                        <a:t>TOTAL </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tc>
                  <a:txBody>
                    <a:bodyPr/>
                    <a:lstStyle/>
                    <a:p>
                      <a:pPr algn="r" fontAlgn="b"/>
                      <a:r>
                        <a:rPr lang="en-US" sz="2700" u="none" strike="noStrike">
                          <a:effectLst/>
                        </a:rPr>
                        <a:t>28630</a:t>
                      </a:r>
                      <a:endParaRPr lang="en-US" sz="2700" b="0" i="0" u="none" strike="noStrike">
                        <a:solidFill>
                          <a:srgbClr val="000000"/>
                        </a:solidFill>
                        <a:effectLst/>
                        <a:latin typeface="Calibri" panose="020F0502020204030204" pitchFamily="34" charset="0"/>
                      </a:endParaRPr>
                    </a:p>
                  </a:txBody>
                  <a:tcPr marL="22973" marR="22973" marT="22973" marB="0" anchor="b">
                    <a:solidFill>
                      <a:schemeClr val="bg1"/>
                    </a:solidFill>
                  </a:tcPr>
                </a:tc>
                <a:extLst>
                  <a:ext uri="{0D108BD9-81ED-4DB2-BD59-A6C34878D82A}">
                    <a16:rowId xmlns:a16="http://schemas.microsoft.com/office/drawing/2014/main" val="2442998127"/>
                  </a:ext>
                </a:extLst>
              </a:tr>
            </a:tbl>
          </a:graphicData>
        </a:graphic>
      </p:graphicFrame>
    </p:spTree>
    <p:extLst>
      <p:ext uri="{BB962C8B-B14F-4D97-AF65-F5344CB8AC3E}">
        <p14:creationId xmlns:p14="http://schemas.microsoft.com/office/powerpoint/2010/main" val="248648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01797-E3DF-4F15-9F14-A5083AD20BC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dirty="0">
                <a:solidFill>
                  <a:schemeClr val="tx1"/>
                </a:solidFill>
                <a:latin typeface="+mj-lt"/>
                <a:ea typeface="+mj-ea"/>
                <a:cs typeface="+mj-cs"/>
              </a:rPr>
              <a:t>Town Proposal</a:t>
            </a:r>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662F0D-3E69-4644-88EC-D01F77DF829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07629" y="0"/>
            <a:ext cx="4572000" cy="6858000"/>
          </a:xfrm>
          <a:prstGeom prst="rect">
            <a:avLst/>
          </a:prstGeom>
        </p:spPr>
      </p:pic>
    </p:spTree>
    <p:extLst>
      <p:ext uri="{BB962C8B-B14F-4D97-AF65-F5344CB8AC3E}">
        <p14:creationId xmlns:p14="http://schemas.microsoft.com/office/powerpoint/2010/main" val="945510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414E865-3A1A-451E-8AE0-6E7BA07CF198}"/>
              </a:ext>
            </a:extLst>
          </p:cNvPr>
          <p:cNvSpPr>
            <a:spLocks noGrp="1"/>
          </p:cNvSpPr>
          <p:nvPr>
            <p:ph type="title"/>
          </p:nvPr>
        </p:nvSpPr>
        <p:spPr>
          <a:xfrm>
            <a:off x="635000" y="640823"/>
            <a:ext cx="3418659" cy="5583148"/>
          </a:xfrm>
        </p:spPr>
        <p:txBody>
          <a:bodyPr anchor="ctr">
            <a:normAutofit/>
          </a:bodyPr>
          <a:lstStyle/>
          <a:p>
            <a:r>
              <a:rPr lang="en-US" sz="4200" dirty="0">
                <a:effectLst/>
                <a:ea typeface="Calibri" panose="020F0502020204030204" pitchFamily="34" charset="0"/>
              </a:rPr>
              <a:t>Town</a:t>
            </a:r>
            <a:br>
              <a:rPr lang="en-US" sz="4200" dirty="0">
                <a:effectLst/>
                <a:ea typeface="Calibri" panose="020F0502020204030204" pitchFamily="34" charset="0"/>
              </a:rPr>
            </a:br>
            <a:r>
              <a:rPr lang="en-US" sz="4200" dirty="0">
                <a:effectLst/>
                <a:ea typeface="Calibri" panose="020F0502020204030204" pitchFamily="34" charset="0"/>
              </a:rPr>
              <a:t>Proposal</a:t>
            </a:r>
            <a:br>
              <a:rPr lang="en-US" sz="4200" dirty="0">
                <a:effectLst/>
                <a:ea typeface="Calibri" panose="020F0502020204030204" pitchFamily="34" charset="0"/>
              </a:rPr>
            </a:br>
            <a:endParaRPr lang="en-US" sz="4200" dirty="0"/>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EE975344-4BED-4D0E-AD72-644345DC8ACD}"/>
              </a:ext>
            </a:extLst>
          </p:cNvPr>
          <p:cNvGraphicFramePr>
            <a:graphicFrameLocks noGrp="1"/>
          </p:cNvGraphicFramePr>
          <p:nvPr>
            <p:ph idx="1"/>
            <p:extLst>
              <p:ext uri="{D42A27DB-BD31-4B8C-83A1-F6EECF244321}">
                <p14:modId xmlns:p14="http://schemas.microsoft.com/office/powerpoint/2010/main" val="2314770883"/>
              </p:ext>
            </p:extLst>
          </p:nvPr>
        </p:nvGraphicFramePr>
        <p:xfrm>
          <a:off x="4426601" y="766763"/>
          <a:ext cx="7708503" cy="5735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78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6FC5F-9705-4BC7-8BF2-F6B25B5352D4}"/>
              </a:ext>
            </a:extLst>
          </p:cNvPr>
          <p:cNvSpPr>
            <a:spLocks noGrp="1"/>
          </p:cNvSpPr>
          <p:nvPr>
            <p:ph type="title"/>
          </p:nvPr>
        </p:nvSpPr>
        <p:spPr>
          <a:xfrm>
            <a:off x="838200" y="365125"/>
            <a:ext cx="10515600" cy="1325563"/>
          </a:xfrm>
        </p:spPr>
        <p:txBody>
          <a:bodyPr>
            <a:normAutofit/>
          </a:bodyPr>
          <a:lstStyle/>
          <a:p>
            <a:r>
              <a:rPr lang="en-US" sz="5400"/>
              <a:t>Re-Precincting Working Group</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738FEAE4-4AE7-4E8E-A66C-AEB3B730A574}"/>
              </a:ext>
            </a:extLst>
          </p:cNvPr>
          <p:cNvSpPr>
            <a:spLocks noGrp="1"/>
          </p:cNvSpPr>
          <p:nvPr>
            <p:ph idx="1"/>
          </p:nvPr>
        </p:nvSpPr>
        <p:spPr>
          <a:xfrm>
            <a:off x="838200" y="1929384"/>
            <a:ext cx="10515600" cy="4251960"/>
          </a:xfrm>
        </p:spPr>
        <p:txBody>
          <a:bodyPr>
            <a:normAutofit/>
          </a:bodyPr>
          <a:lstStyle/>
          <a:p>
            <a:r>
              <a:rPr lang="en-US" sz="3600" dirty="0">
                <a:latin typeface="+mj-lt"/>
              </a:rPr>
              <a:t>Michael Dennehy, Town Administrator</a:t>
            </a:r>
          </a:p>
          <a:p>
            <a:r>
              <a:rPr lang="en-US" sz="3600" dirty="0">
                <a:latin typeface="+mj-lt"/>
              </a:rPr>
              <a:t>Tim Czerwienski, Director of Planning and Community Development</a:t>
            </a:r>
          </a:p>
          <a:p>
            <a:r>
              <a:rPr lang="en-US" sz="3600" dirty="0">
                <a:latin typeface="+mj-lt"/>
              </a:rPr>
              <a:t>Allan Bishop, GIS Specialist</a:t>
            </a:r>
          </a:p>
          <a:p>
            <a:r>
              <a:rPr lang="en-US" sz="3600" dirty="0">
                <a:latin typeface="+mj-lt"/>
              </a:rPr>
              <a:t>Susan Galvin, Town Clerk</a:t>
            </a:r>
          </a:p>
          <a:p>
            <a:endParaRPr lang="en-US" sz="2200" dirty="0"/>
          </a:p>
        </p:txBody>
      </p:sp>
    </p:spTree>
    <p:extLst>
      <p:ext uri="{BB962C8B-B14F-4D97-AF65-F5344CB8AC3E}">
        <p14:creationId xmlns:p14="http://schemas.microsoft.com/office/powerpoint/2010/main" val="1073247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8D65F4-4892-4D70-ADA1-ACB7AB57967C}"/>
              </a:ext>
            </a:extLst>
          </p:cNvPr>
          <p:cNvSpPr txBox="1"/>
          <p:nvPr/>
        </p:nvSpPr>
        <p:spPr>
          <a:xfrm>
            <a:off x="838200" y="557189"/>
            <a:ext cx="3374136" cy="556789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600" kern="1200">
                <a:solidFill>
                  <a:schemeClr val="tx1"/>
                </a:solidFill>
                <a:latin typeface="+mj-lt"/>
                <a:ea typeface="+mj-ea"/>
                <a:cs typeface="+mj-cs"/>
              </a:rPr>
              <a:t>Town</a:t>
            </a:r>
            <a:r>
              <a:rPr kumimoji="0" lang="en-US" sz="6600" b="0" i="0" u="none" strike="noStrike" kern="1200" cap="none" spc="0" normalizeH="0" baseline="0" noProof="0">
                <a:ln>
                  <a:noFill/>
                </a:ln>
                <a:solidFill>
                  <a:schemeClr val="tx1"/>
                </a:solidFill>
                <a:effectLst/>
                <a:uLnTx/>
                <a:uFillTx/>
                <a:latin typeface="+mj-lt"/>
                <a:ea typeface="+mj-ea"/>
                <a:cs typeface="+mj-cs"/>
              </a:rPr>
              <a:t> Proposal</a:t>
            </a:r>
            <a:endParaRPr lang="en-US" sz="6600" kern="1200" dirty="0">
              <a:solidFill>
                <a:schemeClr val="tx1"/>
              </a:solidFill>
              <a:latin typeface="+mj-lt"/>
              <a:ea typeface="+mj-ea"/>
              <a:cs typeface="+mj-cs"/>
            </a:endParaRPr>
          </a:p>
        </p:txBody>
      </p:sp>
      <p:graphicFrame>
        <p:nvGraphicFramePr>
          <p:cNvPr id="27" name="TextBox 11">
            <a:extLst>
              <a:ext uri="{FF2B5EF4-FFF2-40B4-BE49-F238E27FC236}">
                <a16:creationId xmlns:a16="http://schemas.microsoft.com/office/drawing/2014/main" id="{2C900BA9-9955-49FF-BC9D-A75C438EAD44}"/>
              </a:ext>
            </a:extLst>
          </p:cNvPr>
          <p:cNvGraphicFramePr/>
          <p:nvPr>
            <p:extLst>
              <p:ext uri="{D42A27DB-BD31-4B8C-83A1-F6EECF244321}">
                <p14:modId xmlns:p14="http://schemas.microsoft.com/office/powerpoint/2010/main" val="624054032"/>
              </p:ext>
            </p:extLst>
          </p:nvPr>
        </p:nvGraphicFramePr>
        <p:xfrm>
          <a:off x="5093208" y="620391"/>
          <a:ext cx="6496280" cy="5844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041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414E865-3A1A-451E-8AE0-6E7BA07CF198}"/>
              </a:ext>
            </a:extLst>
          </p:cNvPr>
          <p:cNvSpPr>
            <a:spLocks noGrp="1"/>
          </p:cNvSpPr>
          <p:nvPr>
            <p:ph type="title"/>
          </p:nvPr>
        </p:nvSpPr>
        <p:spPr>
          <a:xfrm>
            <a:off x="635000" y="640823"/>
            <a:ext cx="3418659" cy="5583148"/>
          </a:xfrm>
        </p:spPr>
        <p:txBody>
          <a:bodyPr anchor="ctr">
            <a:normAutofit/>
          </a:bodyPr>
          <a:lstStyle/>
          <a:p>
            <a:r>
              <a:rPr lang="en-US" sz="4200" dirty="0">
                <a:effectLst/>
                <a:ea typeface="Calibri" panose="020F0502020204030204" pitchFamily="34" charset="0"/>
              </a:rPr>
              <a:t>Impact of Town</a:t>
            </a:r>
            <a:br>
              <a:rPr lang="en-US" sz="4200" dirty="0">
                <a:effectLst/>
                <a:ea typeface="Calibri" panose="020F0502020204030204" pitchFamily="34" charset="0"/>
              </a:rPr>
            </a:br>
            <a:r>
              <a:rPr lang="en-US" sz="4200" dirty="0">
                <a:effectLst/>
                <a:ea typeface="Calibri" panose="020F0502020204030204" pitchFamily="34" charset="0"/>
              </a:rPr>
              <a:t>Proposal</a:t>
            </a:r>
            <a:br>
              <a:rPr lang="en-US" sz="4200" dirty="0">
                <a:effectLst/>
                <a:ea typeface="Calibri" panose="020F0502020204030204" pitchFamily="34" charset="0"/>
              </a:rPr>
            </a:br>
            <a:endParaRPr lang="en-US" sz="4200" dirty="0"/>
          </a:p>
        </p:txBody>
      </p:sp>
      <p:sp>
        <p:nvSpPr>
          <p:cNvPr id="2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EE975344-4BED-4D0E-AD72-644345DC8ACD}"/>
              </a:ext>
            </a:extLst>
          </p:cNvPr>
          <p:cNvGraphicFramePr>
            <a:graphicFrameLocks noGrp="1"/>
          </p:cNvGraphicFramePr>
          <p:nvPr>
            <p:ph idx="1"/>
            <p:extLst>
              <p:ext uri="{D42A27DB-BD31-4B8C-83A1-F6EECF244321}">
                <p14:modId xmlns:p14="http://schemas.microsoft.com/office/powerpoint/2010/main" val="3652410553"/>
              </p:ext>
            </p:extLst>
          </p:nvPr>
        </p:nvGraphicFramePr>
        <p:xfrm>
          <a:off x="4426601" y="766763"/>
          <a:ext cx="7708503" cy="573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3398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5FA6848-F5C8-452A-A34D-761915F184AE}"/>
              </a:ext>
            </a:extLst>
          </p:cNvPr>
          <p:cNvSpPr>
            <a:spLocks noGrp="1"/>
          </p:cNvSpPr>
          <p:nvPr>
            <p:ph type="title"/>
          </p:nvPr>
        </p:nvSpPr>
        <p:spPr>
          <a:xfrm>
            <a:off x="841246" y="673770"/>
            <a:ext cx="3644489" cy="2414488"/>
          </a:xfrm>
        </p:spPr>
        <p:txBody>
          <a:bodyPr vert="horz" lIns="91440" tIns="45720" rIns="91440" bIns="45720" rtlCol="0" anchor="t">
            <a:normAutofit/>
          </a:bodyPr>
          <a:lstStyle/>
          <a:p>
            <a:r>
              <a:rPr lang="en-US" sz="4200" kern="1200" dirty="0">
                <a:solidFill>
                  <a:srgbClr val="FFFFFF"/>
                </a:solidFill>
                <a:latin typeface="+mj-lt"/>
                <a:ea typeface="+mj-ea"/>
                <a:cs typeface="+mj-cs"/>
              </a:rPr>
              <a:t>What  Happens after the </a:t>
            </a:r>
            <a:br>
              <a:rPr lang="en-US" sz="4200" kern="1200" dirty="0">
                <a:solidFill>
                  <a:srgbClr val="FFFFFF"/>
                </a:solidFill>
                <a:latin typeface="+mj-lt"/>
                <a:ea typeface="+mj-ea"/>
                <a:cs typeface="+mj-cs"/>
              </a:rPr>
            </a:br>
            <a:r>
              <a:rPr lang="en-US" sz="4200" kern="1200" dirty="0">
                <a:solidFill>
                  <a:srgbClr val="FFFFFF"/>
                </a:solidFill>
                <a:latin typeface="+mj-lt"/>
                <a:ea typeface="+mj-ea"/>
                <a:cs typeface="+mj-cs"/>
              </a:rPr>
              <a:t>Select Board Votes</a:t>
            </a:r>
          </a:p>
        </p:txBody>
      </p:sp>
      <p:sp>
        <p:nvSpPr>
          <p:cNvPr id="3" name="Content Placeholder 2">
            <a:extLst>
              <a:ext uri="{FF2B5EF4-FFF2-40B4-BE49-F238E27FC236}">
                <a16:creationId xmlns:a16="http://schemas.microsoft.com/office/drawing/2014/main" id="{14B1C158-6A54-49DD-94DC-5D842DCC5AC3}"/>
              </a:ext>
            </a:extLst>
          </p:cNvPr>
          <p:cNvSpPr>
            <a:spLocks noGrp="1"/>
          </p:cNvSpPr>
          <p:nvPr>
            <p:ph idx="1"/>
          </p:nvPr>
        </p:nvSpPr>
        <p:spPr>
          <a:xfrm>
            <a:off x="6095999" y="882315"/>
            <a:ext cx="5254754" cy="5294647"/>
          </a:xfrm>
        </p:spPr>
        <p:txBody>
          <a:bodyPr vert="horz" lIns="91440" tIns="45720" rIns="91440" bIns="45720" rtlCol="0">
            <a:normAutofit/>
          </a:bodyPr>
          <a:lstStyle/>
          <a:p>
            <a:pPr marL="0" indent="0">
              <a:buNone/>
            </a:pPr>
            <a:r>
              <a:rPr lang="en-US" sz="3200" kern="1200" dirty="0">
                <a:latin typeface="+mj-lt"/>
                <a:ea typeface="+mn-ea"/>
                <a:cs typeface="+mn-cs"/>
              </a:rPr>
              <a:t>After local approval, the town clerk must give written notice of the division, submit maps and required paperwork to the Local Election Districts Review Commission (LEDRC).</a:t>
            </a:r>
          </a:p>
          <a:p>
            <a:pPr marL="0" indent="0">
              <a:buNone/>
            </a:pPr>
            <a:endParaRPr lang="en-US" sz="3200" dirty="0">
              <a:latin typeface="+mj-lt"/>
            </a:endParaRPr>
          </a:p>
          <a:p>
            <a:pPr marL="0" indent="0">
              <a:buNone/>
            </a:pPr>
            <a:r>
              <a:rPr lang="en-US" sz="3200" kern="1200" dirty="0">
                <a:latin typeface="+mj-lt"/>
                <a:ea typeface="+mn-ea"/>
                <a:cs typeface="+mn-cs"/>
              </a:rPr>
              <a:t>Due date is October 30, 2021</a:t>
            </a:r>
          </a:p>
        </p:txBody>
      </p:sp>
    </p:spTree>
    <p:extLst>
      <p:ext uri="{BB962C8B-B14F-4D97-AF65-F5344CB8AC3E}">
        <p14:creationId xmlns:p14="http://schemas.microsoft.com/office/powerpoint/2010/main" val="3655592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A6848-F5C8-452A-A34D-761915F184AE}"/>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5400" kern="1200" dirty="0">
                <a:latin typeface="+mj-lt"/>
                <a:ea typeface="+mj-ea"/>
                <a:cs typeface="+mj-cs"/>
              </a:rPr>
              <a:t>The Local Election Districts Review Commission (LEDRC)</a:t>
            </a:r>
          </a:p>
        </p:txBody>
      </p:sp>
      <p:sp>
        <p:nvSpPr>
          <p:cNvPr id="3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1C158-6A54-49DD-94DC-5D842DCC5AC3}"/>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200" kern="1200" dirty="0">
                <a:latin typeface="+mj-lt"/>
                <a:ea typeface="+mn-ea"/>
                <a:cs typeface="+mn-cs"/>
              </a:rPr>
              <a:t>Is an independent commission charged with the responsibilities of overseeing, supervising and approving the divisions of cities and towns into precincts.</a:t>
            </a:r>
          </a:p>
          <a:p>
            <a:r>
              <a:rPr lang="en-US" sz="2200" dirty="0">
                <a:latin typeface="+mj-lt"/>
              </a:rPr>
              <a:t>Consists of three members:</a:t>
            </a:r>
          </a:p>
          <a:p>
            <a:pPr lvl="1"/>
            <a:r>
              <a:rPr lang="en-US" sz="2200" kern="1200" dirty="0">
                <a:latin typeface="+mj-lt"/>
                <a:ea typeface="+mn-ea"/>
                <a:cs typeface="+mn-cs"/>
              </a:rPr>
              <a:t>Attorney General (or designee)</a:t>
            </a:r>
          </a:p>
          <a:p>
            <a:pPr lvl="1"/>
            <a:r>
              <a:rPr lang="en-US" sz="2200" dirty="0">
                <a:latin typeface="+mj-lt"/>
              </a:rPr>
              <a:t>State Secretary </a:t>
            </a:r>
            <a:r>
              <a:rPr lang="en-US" sz="2200" kern="1200" dirty="0">
                <a:latin typeface="+mj-lt"/>
                <a:ea typeface="+mn-ea"/>
                <a:cs typeface="+mn-cs"/>
              </a:rPr>
              <a:t>(or designee)</a:t>
            </a:r>
          </a:p>
          <a:p>
            <a:pPr lvl="1"/>
            <a:r>
              <a:rPr lang="en-US" sz="2200" kern="1200" dirty="0">
                <a:latin typeface="+mj-lt"/>
                <a:ea typeface="+mn-ea"/>
                <a:cs typeface="+mn-cs"/>
              </a:rPr>
              <a:t>Governor Appointee</a:t>
            </a:r>
          </a:p>
          <a:p>
            <a:r>
              <a:rPr lang="en-US" sz="2200" dirty="0">
                <a:latin typeface="+mj-lt"/>
              </a:rPr>
              <a:t>Authority to reject submitted plans and to require local authorities to reconfigure their precincts.</a:t>
            </a:r>
          </a:p>
          <a:p>
            <a:pPr marL="457200" lvl="1" indent="0">
              <a:buNone/>
            </a:pPr>
            <a:endParaRPr lang="en-US" sz="2200" kern="1200" dirty="0">
              <a:latin typeface="+mj-lt"/>
              <a:ea typeface="+mn-ea"/>
              <a:cs typeface="+mn-cs"/>
            </a:endParaRPr>
          </a:p>
        </p:txBody>
      </p:sp>
    </p:spTree>
    <p:extLst>
      <p:ext uri="{BB962C8B-B14F-4D97-AF65-F5344CB8AC3E}">
        <p14:creationId xmlns:p14="http://schemas.microsoft.com/office/powerpoint/2010/main" val="3060292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A6848-F5C8-452A-A34D-761915F184AE}"/>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5400" kern="1200" dirty="0">
                <a:latin typeface="+mj-lt"/>
                <a:ea typeface="+mj-ea"/>
                <a:cs typeface="+mj-cs"/>
              </a:rPr>
              <a:t>Notice to Public and Local Officials</a:t>
            </a:r>
          </a:p>
        </p:txBody>
      </p:sp>
      <p:sp>
        <p:nvSpPr>
          <p:cNvPr id="3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1C158-6A54-49DD-94DC-5D842DCC5AC3}"/>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dirty="0">
                <a:latin typeface="+mj-lt"/>
              </a:rPr>
              <a:t>Upon approval by LEDRC, the Select Board must publish a map or description of the new precincts.</a:t>
            </a:r>
          </a:p>
          <a:p>
            <a:r>
              <a:rPr lang="en-US" dirty="0">
                <a:latin typeface="+mj-lt"/>
              </a:rPr>
              <a:t>Copies of the map must be sent to the election officials and the Board of Assessors.</a:t>
            </a:r>
          </a:p>
          <a:p>
            <a:r>
              <a:rPr lang="en-US" dirty="0">
                <a:latin typeface="+mj-lt"/>
              </a:rPr>
              <a:t>Copies must be posted in public places in every precinct as determined by the Select Board.</a:t>
            </a:r>
          </a:p>
          <a:p>
            <a:pPr marL="0" indent="0">
              <a:buNone/>
            </a:pPr>
            <a:endParaRPr lang="en-US" sz="2200" dirty="0">
              <a:latin typeface="+mj-lt"/>
            </a:endParaRPr>
          </a:p>
          <a:p>
            <a:pPr marL="457200" lvl="1" indent="0">
              <a:buNone/>
            </a:pPr>
            <a:endParaRPr lang="en-US" sz="2200" kern="1200" dirty="0">
              <a:latin typeface="+mj-lt"/>
              <a:ea typeface="+mn-ea"/>
              <a:cs typeface="+mn-cs"/>
            </a:endParaRPr>
          </a:p>
        </p:txBody>
      </p:sp>
    </p:spTree>
    <p:extLst>
      <p:ext uri="{BB962C8B-B14F-4D97-AF65-F5344CB8AC3E}">
        <p14:creationId xmlns:p14="http://schemas.microsoft.com/office/powerpoint/2010/main" val="2588130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646A8F-2198-4264-A4F4-9A928CC7CDEB}"/>
              </a:ext>
            </a:extLst>
          </p:cNvPr>
          <p:cNvPicPr>
            <a:picLocks noChangeAspect="1"/>
          </p:cNvPicPr>
          <p:nvPr/>
        </p:nvPicPr>
        <p:blipFill>
          <a:blip r:embed="rId2"/>
          <a:stretch>
            <a:fillRect/>
          </a:stretch>
        </p:blipFill>
        <p:spPr>
          <a:xfrm>
            <a:off x="594360" y="0"/>
            <a:ext cx="10678074" cy="6858000"/>
          </a:xfrm>
          <a:prstGeom prst="rect">
            <a:avLst/>
          </a:prstGeom>
        </p:spPr>
      </p:pic>
    </p:spTree>
    <p:extLst>
      <p:ext uri="{BB962C8B-B14F-4D97-AF65-F5344CB8AC3E}">
        <p14:creationId xmlns:p14="http://schemas.microsoft.com/office/powerpoint/2010/main" val="3792331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128A94-949D-4988-A87B-A65C9FC906E8}"/>
              </a:ext>
            </a:extLst>
          </p:cNvPr>
          <p:cNvSpPr>
            <a:spLocks noGrp="1"/>
          </p:cNvSpPr>
          <p:nvPr>
            <p:ph type="ctrTitle"/>
          </p:nvPr>
        </p:nvSpPr>
        <p:spPr>
          <a:xfrm>
            <a:off x="638882" y="639193"/>
            <a:ext cx="3571810" cy="3573516"/>
          </a:xfrm>
        </p:spPr>
        <p:txBody>
          <a:bodyPr>
            <a:normAutofit/>
          </a:bodyPr>
          <a:lstStyle/>
          <a:p>
            <a:pPr algn="l"/>
            <a:r>
              <a:rPr lang="en-US" sz="4100" dirty="0"/>
              <a:t>2021 LEGISLATIVE REDISTRICTING</a:t>
            </a:r>
          </a:p>
        </p:txBody>
      </p:sp>
      <p:sp>
        <p:nvSpPr>
          <p:cNvPr id="3" name="Subtitle 2">
            <a:extLst>
              <a:ext uri="{FF2B5EF4-FFF2-40B4-BE49-F238E27FC236}">
                <a16:creationId xmlns:a16="http://schemas.microsoft.com/office/drawing/2014/main" id="{3D450C5B-A6ED-4961-8E7D-1FB3967D292F}"/>
              </a:ext>
            </a:extLst>
          </p:cNvPr>
          <p:cNvSpPr>
            <a:spLocks noGrp="1"/>
          </p:cNvSpPr>
          <p:nvPr>
            <p:ph type="subTitle" idx="1"/>
          </p:nvPr>
        </p:nvSpPr>
        <p:spPr>
          <a:xfrm>
            <a:off x="638882" y="4631161"/>
            <a:ext cx="3571810" cy="1559327"/>
          </a:xfrm>
        </p:spPr>
        <p:txBody>
          <a:bodyPr>
            <a:normAutofit/>
          </a:bodyPr>
          <a:lstStyle/>
          <a:p>
            <a:pPr algn="l"/>
            <a:r>
              <a:rPr lang="en-US" dirty="0"/>
              <a:t>UPDATED</a:t>
            </a:r>
          </a:p>
          <a:p>
            <a:pPr algn="l"/>
            <a:r>
              <a:rPr lang="en-US" dirty="0"/>
              <a:t>December 7, 2021</a:t>
            </a:r>
          </a:p>
        </p:txBody>
      </p:sp>
      <p:sp>
        <p:nvSpPr>
          <p:cNvPr id="4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C9C76F-3E53-495D-91BF-C2CF35731B4A}"/>
              </a:ext>
            </a:extLst>
          </p:cNvPr>
          <p:cNvPicPr>
            <a:picLocks noChangeAspect="1"/>
          </p:cNvPicPr>
          <p:nvPr/>
        </p:nvPicPr>
        <p:blipFill>
          <a:blip r:embed="rId3">
            <a:extLst>
              <a:ext uri="{28A0092B-C50C-407E-A947-70E740481C1C}">
                <a14:useLocalDpi xmlns:a14="http://schemas.microsoft.com/office/drawing/2010/main" val="0"/>
              </a:ext>
            </a:extLst>
          </a:blip>
          <a:srcRect t="11810" b="11810"/>
          <a:stretch/>
        </p:blipFill>
        <p:spPr>
          <a:xfrm>
            <a:off x="4654296" y="1390165"/>
            <a:ext cx="7214616" cy="4050238"/>
          </a:xfrm>
          <a:prstGeom prst="rect">
            <a:avLst/>
          </a:prstGeom>
        </p:spPr>
      </p:pic>
    </p:spTree>
    <p:extLst>
      <p:ext uri="{BB962C8B-B14F-4D97-AF65-F5344CB8AC3E}">
        <p14:creationId xmlns:p14="http://schemas.microsoft.com/office/powerpoint/2010/main" val="2271093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01C912-96D0-4704-80E0-129946BD119C}"/>
              </a:ext>
            </a:extLst>
          </p:cNvPr>
          <p:cNvSpPr>
            <a:spLocks noGrp="1"/>
          </p:cNvSpPr>
          <p:nvPr>
            <p:ph type="title" idx="4294967295"/>
          </p:nvPr>
        </p:nvSpPr>
        <p:spPr>
          <a:xfrm>
            <a:off x="524741" y="620392"/>
            <a:ext cx="3808268" cy="5504688"/>
          </a:xfrm>
        </p:spPr>
        <p:txBody>
          <a:bodyPr vert="horz" lIns="91440" tIns="45720" rIns="91440" bIns="45720" rtlCol="0" anchor="ctr">
            <a:normAutofit/>
          </a:bodyPr>
          <a:lstStyle/>
          <a:p>
            <a:r>
              <a:rPr lang="en-US" sz="5600" kern="1200" dirty="0">
                <a:solidFill>
                  <a:schemeClr val="bg1"/>
                </a:solidFill>
                <a:latin typeface="+mj-lt"/>
                <a:ea typeface="+mj-ea"/>
                <a:cs typeface="+mj-cs"/>
              </a:rPr>
              <a:t>TOWN OF MILTON LEGISLATIVE DISTRICTS</a:t>
            </a:r>
          </a:p>
        </p:txBody>
      </p:sp>
      <p:graphicFrame>
        <p:nvGraphicFramePr>
          <p:cNvPr id="7" name="Text Placeholder 2">
            <a:extLst>
              <a:ext uri="{FF2B5EF4-FFF2-40B4-BE49-F238E27FC236}">
                <a16:creationId xmlns:a16="http://schemas.microsoft.com/office/drawing/2014/main" id="{1AC0CE9E-B3B6-4541-B270-A666122A1A88}"/>
              </a:ext>
            </a:extLst>
          </p:cNvPr>
          <p:cNvGraphicFramePr/>
          <p:nvPr>
            <p:extLst>
              <p:ext uri="{D42A27DB-BD31-4B8C-83A1-F6EECF244321}">
                <p14:modId xmlns:p14="http://schemas.microsoft.com/office/powerpoint/2010/main" val="157246526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087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5B51E6D-A1B5-42F4-B6DA-B4B142CED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946" y="-13783"/>
            <a:ext cx="6179273" cy="687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930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414E865-3A1A-451E-8AE0-6E7BA07CF198}"/>
              </a:ext>
            </a:extLst>
          </p:cNvPr>
          <p:cNvSpPr>
            <a:spLocks noGrp="1"/>
          </p:cNvSpPr>
          <p:nvPr>
            <p:ph type="title"/>
          </p:nvPr>
        </p:nvSpPr>
        <p:spPr>
          <a:xfrm>
            <a:off x="838200" y="557189"/>
            <a:ext cx="3374136" cy="5567891"/>
          </a:xfrm>
        </p:spPr>
        <p:txBody>
          <a:bodyPr>
            <a:normAutofit/>
          </a:bodyPr>
          <a:lstStyle/>
          <a:p>
            <a:r>
              <a:rPr lang="en-US" sz="4800" dirty="0">
                <a:effectLst/>
                <a:ea typeface="Calibri" panose="020F0502020204030204" pitchFamily="34" charset="0"/>
              </a:rPr>
              <a:t>Impact of </a:t>
            </a:r>
            <a:r>
              <a:rPr lang="en-US" sz="4800" dirty="0">
                <a:ea typeface="Calibri" panose="020F0502020204030204" pitchFamily="34" charset="0"/>
              </a:rPr>
              <a:t>Legislative Redistricting</a:t>
            </a:r>
            <a:br>
              <a:rPr lang="en-US" sz="4800" dirty="0">
                <a:effectLst/>
                <a:ea typeface="Calibri" panose="020F0502020204030204" pitchFamily="34" charset="0"/>
              </a:rPr>
            </a:br>
            <a:endParaRPr lang="en-US" sz="4800" dirty="0"/>
          </a:p>
        </p:txBody>
      </p:sp>
      <p:graphicFrame>
        <p:nvGraphicFramePr>
          <p:cNvPr id="19" name="Content Placeholder 2">
            <a:extLst>
              <a:ext uri="{FF2B5EF4-FFF2-40B4-BE49-F238E27FC236}">
                <a16:creationId xmlns:a16="http://schemas.microsoft.com/office/drawing/2014/main" id="{EE975344-4BED-4D0E-AD72-644345DC8ACD}"/>
              </a:ext>
            </a:extLst>
          </p:cNvPr>
          <p:cNvGraphicFramePr>
            <a:graphicFrameLocks noGrp="1"/>
          </p:cNvGraphicFramePr>
          <p:nvPr>
            <p:ph idx="1"/>
            <p:extLst>
              <p:ext uri="{D42A27DB-BD31-4B8C-83A1-F6EECF244321}">
                <p14:modId xmlns:p14="http://schemas.microsoft.com/office/powerpoint/2010/main" val="100107475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688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06FC5F-9705-4BC7-8BF2-F6B25B5352D4}"/>
              </a:ext>
            </a:extLst>
          </p:cNvPr>
          <p:cNvSpPr>
            <a:spLocks noGrp="1"/>
          </p:cNvSpPr>
          <p:nvPr>
            <p:ph type="title"/>
          </p:nvPr>
        </p:nvSpPr>
        <p:spPr>
          <a:xfrm>
            <a:off x="838200" y="673770"/>
            <a:ext cx="3220329" cy="2027227"/>
          </a:xfrm>
        </p:spPr>
        <p:txBody>
          <a:bodyPr anchor="t">
            <a:normAutofit/>
          </a:bodyPr>
          <a:lstStyle/>
          <a:p>
            <a:r>
              <a:rPr lang="en-US" sz="4600">
                <a:solidFill>
                  <a:srgbClr val="FFFFFF"/>
                </a:solidFill>
              </a:rPr>
              <a:t>Redistricting Committee</a:t>
            </a:r>
          </a:p>
        </p:txBody>
      </p:sp>
      <p:graphicFrame>
        <p:nvGraphicFramePr>
          <p:cNvPr id="15" name="Content Placeholder 2">
            <a:extLst>
              <a:ext uri="{FF2B5EF4-FFF2-40B4-BE49-F238E27FC236}">
                <a16:creationId xmlns:a16="http://schemas.microsoft.com/office/drawing/2014/main" id="{B081D917-CEDA-43F7-A3F9-F6047A9C24D7}"/>
              </a:ext>
            </a:extLst>
          </p:cNvPr>
          <p:cNvGraphicFramePr>
            <a:graphicFrameLocks noGrp="1"/>
          </p:cNvGraphicFramePr>
          <p:nvPr>
            <p:ph idx="1"/>
            <p:extLst>
              <p:ext uri="{D42A27DB-BD31-4B8C-83A1-F6EECF244321}">
                <p14:modId xmlns:p14="http://schemas.microsoft.com/office/powerpoint/2010/main" val="3948391078"/>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3545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742AC8B-F7F8-45CC-BFF5-27E8A564B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ight Triangle 2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252E90-78A6-4FD5-84BE-73C21EDDDAE8}"/>
              </a:ext>
            </a:extLst>
          </p:cNvPr>
          <p:cNvSpPr>
            <a:spLocks noGrp="1"/>
          </p:cNvSpPr>
          <p:nvPr>
            <p:ph type="title"/>
          </p:nvPr>
        </p:nvSpPr>
        <p:spPr>
          <a:xfrm>
            <a:off x="965200" y="1383527"/>
            <a:ext cx="6117158" cy="4175166"/>
          </a:xfrm>
        </p:spPr>
        <p:txBody>
          <a:bodyPr vert="horz" lIns="91440" tIns="45720" rIns="91440" bIns="45720" rtlCol="0" anchor="ctr">
            <a:normAutofit/>
          </a:bodyPr>
          <a:lstStyle/>
          <a:p>
            <a:pPr algn="r"/>
            <a:r>
              <a:rPr lang="en-US" sz="9600" kern="1200">
                <a:solidFill>
                  <a:schemeClr val="tx1"/>
                </a:solidFill>
                <a:latin typeface="+mj-lt"/>
                <a:ea typeface="+mj-ea"/>
                <a:cs typeface="+mj-cs"/>
              </a:rPr>
              <a:t>What is a sub-precinct?</a:t>
            </a:r>
          </a:p>
        </p:txBody>
      </p:sp>
      <p:sp>
        <p:nvSpPr>
          <p:cNvPr id="3" name="Text Placeholder 2">
            <a:extLst>
              <a:ext uri="{FF2B5EF4-FFF2-40B4-BE49-F238E27FC236}">
                <a16:creationId xmlns:a16="http://schemas.microsoft.com/office/drawing/2014/main" id="{7F0621F8-2696-4B22-85E8-C56AC44DD397}"/>
              </a:ext>
            </a:extLst>
          </p:cNvPr>
          <p:cNvSpPr>
            <a:spLocks noGrp="1"/>
          </p:cNvSpPr>
          <p:nvPr>
            <p:ph type="body" idx="1"/>
          </p:nvPr>
        </p:nvSpPr>
        <p:spPr>
          <a:xfrm>
            <a:off x="8013517" y="2671638"/>
            <a:ext cx="3086502" cy="1598946"/>
          </a:xfrm>
        </p:spPr>
        <p:txBody>
          <a:bodyPr vert="horz" lIns="91440" tIns="45720" rIns="91440" bIns="45720" rtlCol="0" anchor="ctr">
            <a:normAutofit/>
          </a:bodyPr>
          <a:lstStyle/>
          <a:p>
            <a:r>
              <a:rPr lang="en-US" kern="1200">
                <a:solidFill>
                  <a:schemeClr val="tx1"/>
                </a:solidFill>
                <a:latin typeface="+mn-lt"/>
                <a:ea typeface="+mn-ea"/>
                <a:cs typeface="+mn-cs"/>
              </a:rPr>
              <a:t>A sub-precinct is a section of a precinct.</a:t>
            </a: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31794492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D6D3-CAD5-4C9A-B1F5-A7C9DA5C37F6}"/>
              </a:ext>
            </a:extLst>
          </p:cNvPr>
          <p:cNvSpPr>
            <a:spLocks noGrp="1"/>
          </p:cNvSpPr>
          <p:nvPr>
            <p:ph type="title"/>
          </p:nvPr>
        </p:nvSpPr>
        <p:spPr>
          <a:xfrm>
            <a:off x="990600" y="338328"/>
            <a:ext cx="10210800" cy="1078992"/>
          </a:xfrm>
        </p:spPr>
        <p:txBody>
          <a:bodyPr vert="horz" lIns="91440" tIns="45720" rIns="91440" bIns="45720" rtlCol="0" anchor="b">
            <a:normAutofit/>
          </a:bodyPr>
          <a:lstStyle/>
          <a:p>
            <a:pPr algn="ctr"/>
            <a:r>
              <a:rPr lang="en-US" sz="5400" dirty="0"/>
              <a:t>PRECINCT 4 </a:t>
            </a:r>
          </a:p>
        </p:txBody>
      </p:sp>
      <p:sp>
        <p:nvSpPr>
          <p:cNvPr id="4" name="Text Placeholder 3">
            <a:extLst>
              <a:ext uri="{FF2B5EF4-FFF2-40B4-BE49-F238E27FC236}">
                <a16:creationId xmlns:a16="http://schemas.microsoft.com/office/drawing/2014/main" id="{8974CDE1-5EEB-482D-8DB2-FA4233462D41}"/>
              </a:ext>
            </a:extLst>
          </p:cNvPr>
          <p:cNvSpPr>
            <a:spLocks noGrp="1"/>
          </p:cNvSpPr>
          <p:nvPr>
            <p:ph type="body" sz="half" idx="2"/>
          </p:nvPr>
        </p:nvSpPr>
        <p:spPr>
          <a:xfrm>
            <a:off x="990600" y="1419083"/>
            <a:ext cx="10210800" cy="528429"/>
          </a:xfrm>
        </p:spPr>
        <p:txBody>
          <a:bodyPr vert="horz" lIns="91440" tIns="45720" rIns="91440" bIns="45720" rtlCol="0">
            <a:normAutofit/>
          </a:bodyPr>
          <a:lstStyle/>
          <a:p>
            <a:pPr algn="ctr"/>
            <a:r>
              <a:rPr lang="en-US" sz="2400" dirty="0"/>
              <a:t>Sub-precincts</a:t>
            </a:r>
          </a:p>
        </p:txBody>
      </p:sp>
      <p:sp>
        <p:nvSpPr>
          <p:cNvPr id="11" name="Rectangle 10">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23AE2DD8-3065-46A8-8671-B348098B9EE9}"/>
              </a:ext>
            </a:extLst>
          </p:cNvPr>
          <p:cNvPicPr>
            <a:picLocks noGrp="1" noChangeAspect="1"/>
          </p:cNvPicPr>
          <p:nvPr>
            <p:ph type="pic" idx="1"/>
          </p:nvPr>
        </p:nvPicPr>
        <p:blipFill>
          <a:blip r:embed="rId3"/>
          <a:srcRect l="42034" r="42034"/>
          <a:stretch>
            <a:fillRect/>
          </a:stretch>
        </p:blipFill>
        <p:spPr>
          <a:xfrm>
            <a:off x="6981154" y="2744731"/>
            <a:ext cx="4169059" cy="3291840"/>
          </a:xfrm>
          <a:prstGeom prst="rect">
            <a:avLst/>
          </a:prstGeom>
        </p:spPr>
      </p:pic>
      <p:pic>
        <p:nvPicPr>
          <p:cNvPr id="8" name="Picture 7">
            <a:extLst>
              <a:ext uri="{FF2B5EF4-FFF2-40B4-BE49-F238E27FC236}">
                <a16:creationId xmlns:a16="http://schemas.microsoft.com/office/drawing/2014/main" id="{D96FF0D2-C00D-4340-82D7-528E82E0A9C7}"/>
              </a:ext>
            </a:extLst>
          </p:cNvPr>
          <p:cNvPicPr>
            <a:picLocks noChangeAspect="1"/>
          </p:cNvPicPr>
          <p:nvPr/>
        </p:nvPicPr>
        <p:blipFill>
          <a:blip r:embed="rId4"/>
          <a:stretch>
            <a:fillRect/>
          </a:stretch>
        </p:blipFill>
        <p:spPr>
          <a:xfrm>
            <a:off x="2519695" y="2530122"/>
            <a:ext cx="3138299" cy="3721320"/>
          </a:xfrm>
          <a:prstGeom prst="rect">
            <a:avLst/>
          </a:prstGeom>
        </p:spPr>
      </p:pic>
      <p:pic>
        <p:nvPicPr>
          <p:cNvPr id="10" name="Picture 9">
            <a:extLst>
              <a:ext uri="{FF2B5EF4-FFF2-40B4-BE49-F238E27FC236}">
                <a16:creationId xmlns:a16="http://schemas.microsoft.com/office/drawing/2014/main" id="{B5E23938-6210-44AD-AA67-E465A7187AC8}"/>
              </a:ext>
            </a:extLst>
          </p:cNvPr>
          <p:cNvPicPr>
            <a:picLocks noChangeAspect="1"/>
          </p:cNvPicPr>
          <p:nvPr/>
        </p:nvPicPr>
        <p:blipFill>
          <a:blip r:embed="rId5"/>
          <a:stretch>
            <a:fillRect/>
          </a:stretch>
        </p:blipFill>
        <p:spPr>
          <a:xfrm>
            <a:off x="7868731" y="2530122"/>
            <a:ext cx="3785382" cy="3716389"/>
          </a:xfrm>
          <a:prstGeom prst="rect">
            <a:avLst/>
          </a:prstGeom>
        </p:spPr>
      </p:pic>
      <p:sp>
        <p:nvSpPr>
          <p:cNvPr id="12" name="TextBox 11">
            <a:extLst>
              <a:ext uri="{FF2B5EF4-FFF2-40B4-BE49-F238E27FC236}">
                <a16:creationId xmlns:a16="http://schemas.microsoft.com/office/drawing/2014/main" id="{25D6C672-950F-43CF-BDE2-EE3310E98F89}"/>
              </a:ext>
            </a:extLst>
          </p:cNvPr>
          <p:cNvSpPr txBox="1"/>
          <p:nvPr/>
        </p:nvSpPr>
        <p:spPr>
          <a:xfrm>
            <a:off x="750979" y="3321423"/>
            <a:ext cx="1647475" cy="2308324"/>
          </a:xfrm>
          <a:prstGeom prst="rect">
            <a:avLst/>
          </a:prstGeom>
          <a:noFill/>
        </p:spPr>
        <p:txBody>
          <a:bodyPr wrap="square" rtlCol="0">
            <a:spAutoFit/>
          </a:bodyPr>
          <a:lstStyle/>
          <a:p>
            <a:r>
              <a:rPr lang="en-US" sz="2400" dirty="0"/>
              <a:t>PRECINCT </a:t>
            </a:r>
          </a:p>
          <a:p>
            <a:r>
              <a:rPr lang="en-US" sz="6000" dirty="0"/>
              <a:t>4 A</a:t>
            </a:r>
          </a:p>
          <a:p>
            <a:endParaRPr lang="en-US" sz="6000" dirty="0"/>
          </a:p>
        </p:txBody>
      </p:sp>
      <p:sp>
        <p:nvSpPr>
          <p:cNvPr id="16" name="TextBox 15">
            <a:extLst>
              <a:ext uri="{FF2B5EF4-FFF2-40B4-BE49-F238E27FC236}">
                <a16:creationId xmlns:a16="http://schemas.microsoft.com/office/drawing/2014/main" id="{BA7035CE-B052-431C-AD2A-9C2F060911E2}"/>
              </a:ext>
            </a:extLst>
          </p:cNvPr>
          <p:cNvSpPr txBox="1"/>
          <p:nvPr/>
        </p:nvSpPr>
        <p:spPr>
          <a:xfrm>
            <a:off x="6464985" y="3321423"/>
            <a:ext cx="1647475" cy="1384995"/>
          </a:xfrm>
          <a:prstGeom prst="rect">
            <a:avLst/>
          </a:prstGeom>
          <a:noFill/>
        </p:spPr>
        <p:txBody>
          <a:bodyPr wrap="square" rtlCol="0">
            <a:spAutoFit/>
          </a:bodyPr>
          <a:lstStyle/>
          <a:p>
            <a:r>
              <a:rPr lang="en-US" sz="2400" dirty="0"/>
              <a:t>PRECINCT </a:t>
            </a:r>
          </a:p>
          <a:p>
            <a:r>
              <a:rPr lang="en-US" sz="6000" dirty="0"/>
              <a:t>4 B</a:t>
            </a:r>
          </a:p>
        </p:txBody>
      </p:sp>
    </p:spTree>
    <p:extLst>
      <p:ext uri="{BB962C8B-B14F-4D97-AF65-F5344CB8AC3E}">
        <p14:creationId xmlns:p14="http://schemas.microsoft.com/office/powerpoint/2010/main" val="1101665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0AB225BA-7412-4605-8E8D-5AED2BF5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White arrows painted on the asphalt">
            <a:extLst>
              <a:ext uri="{FF2B5EF4-FFF2-40B4-BE49-F238E27FC236}">
                <a16:creationId xmlns:a16="http://schemas.microsoft.com/office/drawing/2014/main" id="{9F6C73D7-83D7-43A3-9E0F-9DD263B703DC}"/>
              </a:ext>
            </a:extLst>
          </p:cNvPr>
          <p:cNvPicPr>
            <a:picLocks noChangeAspect="1"/>
          </p:cNvPicPr>
          <p:nvPr/>
        </p:nvPicPr>
        <p:blipFill rotWithShape="1">
          <a:blip r:embed="rId3"/>
          <a:srcRect t="1113" b="13982"/>
          <a:stretch/>
        </p:blipFill>
        <p:spPr>
          <a:xfrm>
            <a:off x="20" y="10"/>
            <a:ext cx="12191980" cy="6857989"/>
          </a:xfrm>
          <a:prstGeom prst="rect">
            <a:avLst/>
          </a:prstGeom>
        </p:spPr>
      </p:pic>
      <p:sp>
        <p:nvSpPr>
          <p:cNvPr id="67" name="Rectangle 66">
            <a:extLst>
              <a:ext uri="{FF2B5EF4-FFF2-40B4-BE49-F238E27FC236}">
                <a16:creationId xmlns:a16="http://schemas.microsoft.com/office/drawing/2014/main" id="{604BB9CD-970D-4FE5-B4E3-D651735BF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4">
              <a:alphaModFix amt="27000"/>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069DE-E7D0-4270-A4C8-70DC2CBD478D}"/>
              </a:ext>
            </a:extLst>
          </p:cNvPr>
          <p:cNvSpPr>
            <a:spLocks noGrp="1"/>
          </p:cNvSpPr>
          <p:nvPr>
            <p:ph type="ctrTitle"/>
          </p:nvPr>
        </p:nvSpPr>
        <p:spPr>
          <a:xfrm>
            <a:off x="1112520" y="2152955"/>
            <a:ext cx="9966960" cy="2552091"/>
          </a:xfrm>
        </p:spPr>
        <p:txBody>
          <a:bodyPr anchor="ctr">
            <a:normAutofit/>
          </a:bodyPr>
          <a:lstStyle/>
          <a:p>
            <a:r>
              <a:rPr lang="en-US" sz="8000" dirty="0">
                <a:solidFill>
                  <a:srgbClr val="FFFFFF"/>
                </a:solidFill>
              </a:rPr>
              <a:t>PRECINCT CHANGES</a:t>
            </a:r>
          </a:p>
        </p:txBody>
      </p:sp>
      <p:sp>
        <p:nvSpPr>
          <p:cNvPr id="3" name="Subtitle 2">
            <a:extLst>
              <a:ext uri="{FF2B5EF4-FFF2-40B4-BE49-F238E27FC236}">
                <a16:creationId xmlns:a16="http://schemas.microsoft.com/office/drawing/2014/main" id="{694D5C97-300E-4931-811D-24B771863675}"/>
              </a:ext>
            </a:extLst>
          </p:cNvPr>
          <p:cNvSpPr>
            <a:spLocks noGrp="1"/>
          </p:cNvSpPr>
          <p:nvPr>
            <p:ph type="subTitle" idx="1"/>
          </p:nvPr>
        </p:nvSpPr>
        <p:spPr>
          <a:xfrm>
            <a:off x="2150364" y="5342072"/>
            <a:ext cx="7891272" cy="707465"/>
          </a:xfrm>
          <a:ln>
            <a:noFill/>
          </a:ln>
        </p:spPr>
        <p:txBody>
          <a:bodyPr>
            <a:normAutofit/>
          </a:bodyPr>
          <a:lstStyle/>
          <a:p>
            <a:r>
              <a:rPr lang="en-US" dirty="0">
                <a:solidFill>
                  <a:srgbClr val="FFFFFF"/>
                </a:solidFill>
              </a:rPr>
              <a:t>Within the Legislative Districts</a:t>
            </a:r>
          </a:p>
        </p:txBody>
      </p:sp>
      <p:sp>
        <p:nvSpPr>
          <p:cNvPr id="69" name="Rectangle 68">
            <a:extLst>
              <a:ext uri="{FF2B5EF4-FFF2-40B4-BE49-F238E27FC236}">
                <a16:creationId xmlns:a16="http://schemas.microsoft.com/office/drawing/2014/main" id="{5E0D6276-8D53-4DDA-A15A-90E0831F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1955749"/>
            <a:ext cx="10222992"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0C150C7-96FB-4EB9-BDF9-212535A60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808342"/>
            <a:ext cx="10222992"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3154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1C912-96D0-4704-80E0-129946BD119C}"/>
              </a:ext>
            </a:extLst>
          </p:cNvPr>
          <p:cNvSpPr>
            <a:spLocks noGrp="1"/>
          </p:cNvSpPr>
          <p:nvPr>
            <p:ph type="title" idx="4294967295"/>
          </p:nvPr>
        </p:nvSpPr>
        <p:spPr>
          <a:xfrm>
            <a:off x="1028700" y="1967266"/>
            <a:ext cx="2628900" cy="2547257"/>
          </a:xfrm>
          <a:noFill/>
          <a:ln>
            <a:solidFill>
              <a:srgbClr val="FF0000"/>
            </a:solidFill>
          </a:ln>
        </p:spPr>
        <p:txBody>
          <a:bodyPr vert="horz" lIns="91440" tIns="45720" rIns="91440" bIns="45720" rtlCol="0" anchor="ctr">
            <a:normAutofit/>
          </a:bodyPr>
          <a:lstStyle/>
          <a:p>
            <a:pPr algn="ctr"/>
            <a:r>
              <a:rPr lang="en-US" sz="3600" kern="1200" dirty="0">
                <a:solidFill>
                  <a:schemeClr val="bg1"/>
                </a:solidFill>
                <a:latin typeface="+mj-lt"/>
                <a:ea typeface="+mj-ea"/>
                <a:cs typeface="+mj-cs"/>
              </a:rPr>
              <a:t>LEGISLATIVE DISTRICTS IMPACTED</a:t>
            </a:r>
            <a:br>
              <a:rPr lang="en-US" sz="3600" kern="1200" dirty="0">
                <a:solidFill>
                  <a:schemeClr val="bg1"/>
                </a:solidFill>
                <a:latin typeface="+mj-lt"/>
                <a:ea typeface="+mj-ea"/>
                <a:cs typeface="+mj-cs"/>
              </a:rPr>
            </a:br>
            <a:endParaRPr lang="en-US" sz="3600" kern="1200" dirty="0">
              <a:solidFill>
                <a:schemeClr val="bg1"/>
              </a:solidFill>
              <a:latin typeface="+mj-lt"/>
              <a:ea typeface="+mj-ea"/>
              <a:cs typeface="+mj-cs"/>
            </a:endParaRPr>
          </a:p>
        </p:txBody>
      </p:sp>
      <p:graphicFrame>
        <p:nvGraphicFramePr>
          <p:cNvPr id="7" name="Text Placeholder 2">
            <a:extLst>
              <a:ext uri="{FF2B5EF4-FFF2-40B4-BE49-F238E27FC236}">
                <a16:creationId xmlns:a16="http://schemas.microsoft.com/office/drawing/2014/main" id="{1AC0CE9E-B3B6-4541-B270-A666122A1A88}"/>
              </a:ext>
            </a:extLst>
          </p:cNvPr>
          <p:cNvGraphicFramePr/>
          <p:nvPr>
            <p:extLst>
              <p:ext uri="{D42A27DB-BD31-4B8C-83A1-F6EECF244321}">
                <p14:modId xmlns:p14="http://schemas.microsoft.com/office/powerpoint/2010/main" val="4076750984"/>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3593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914A52-07E3-4FE6-919A-633DA24DD1A3}"/>
              </a:ext>
            </a:extLst>
          </p:cNvPr>
          <p:cNvSpPr>
            <a:spLocks noGrp="1"/>
          </p:cNvSpPr>
          <p:nvPr>
            <p:ph type="title"/>
          </p:nvPr>
        </p:nvSpPr>
        <p:spPr>
          <a:xfrm>
            <a:off x="1136397" y="502021"/>
            <a:ext cx="4959603" cy="1642969"/>
          </a:xfrm>
        </p:spPr>
        <p:txBody>
          <a:bodyPr vert="horz" lIns="91440" tIns="45720" rIns="91440" bIns="45720" rtlCol="0" anchor="b">
            <a:normAutofit/>
          </a:bodyPr>
          <a:lstStyle/>
          <a:p>
            <a:r>
              <a:rPr lang="en-US" sz="3700" kern="1200" dirty="0">
                <a:latin typeface="+mj-lt"/>
                <a:ea typeface="+mj-ea"/>
                <a:cs typeface="+mj-cs"/>
              </a:rPr>
              <a:t>7</a:t>
            </a:r>
            <a:r>
              <a:rPr lang="en-US" sz="3700" kern="1200" baseline="30000" dirty="0">
                <a:latin typeface="+mj-lt"/>
                <a:ea typeface="+mj-ea"/>
                <a:cs typeface="+mj-cs"/>
              </a:rPr>
              <a:t>Th</a:t>
            </a:r>
            <a:r>
              <a:rPr lang="en-US" sz="3700" kern="1200" dirty="0">
                <a:latin typeface="+mj-lt"/>
                <a:ea typeface="+mj-ea"/>
                <a:cs typeface="+mj-cs"/>
              </a:rPr>
              <a:t> &amp; 8</a:t>
            </a:r>
            <a:r>
              <a:rPr lang="en-US" sz="3700" kern="1200" baseline="30000" dirty="0">
                <a:latin typeface="+mj-lt"/>
                <a:ea typeface="+mj-ea"/>
                <a:cs typeface="+mj-cs"/>
              </a:rPr>
              <a:t>Th</a:t>
            </a:r>
            <a:r>
              <a:rPr lang="en-US" sz="3700" kern="1200" dirty="0">
                <a:latin typeface="+mj-lt"/>
                <a:ea typeface="+mj-ea"/>
                <a:cs typeface="+mj-cs"/>
              </a:rPr>
              <a:t> Congressional Districts</a:t>
            </a:r>
            <a:br>
              <a:rPr lang="en-US" sz="3700" kern="1200" dirty="0">
                <a:latin typeface="+mj-lt"/>
                <a:ea typeface="+mj-ea"/>
                <a:cs typeface="+mj-cs"/>
              </a:rPr>
            </a:br>
            <a:r>
              <a:rPr lang="en-US" sz="3700" kern="1200" dirty="0">
                <a:latin typeface="+mj-lt"/>
                <a:ea typeface="+mj-ea"/>
                <a:cs typeface="+mj-cs"/>
              </a:rPr>
              <a:t>Populations</a:t>
            </a:r>
          </a:p>
        </p:txBody>
      </p:sp>
      <p:graphicFrame>
        <p:nvGraphicFramePr>
          <p:cNvPr id="10" name="Content Placeholder 9">
            <a:extLst>
              <a:ext uri="{FF2B5EF4-FFF2-40B4-BE49-F238E27FC236}">
                <a16:creationId xmlns:a16="http://schemas.microsoft.com/office/drawing/2014/main" id="{A9238FB7-9699-4C6D-95BD-3F6AEEFB69BC}"/>
              </a:ext>
            </a:extLst>
          </p:cNvPr>
          <p:cNvGraphicFramePr>
            <a:graphicFrameLocks noGrp="1"/>
          </p:cNvGraphicFramePr>
          <p:nvPr>
            <p:ph idx="1"/>
            <p:extLst>
              <p:ext uri="{D42A27DB-BD31-4B8C-83A1-F6EECF244321}">
                <p14:modId xmlns:p14="http://schemas.microsoft.com/office/powerpoint/2010/main" val="3047477677"/>
              </p:ext>
            </p:extLst>
          </p:nvPr>
        </p:nvGraphicFramePr>
        <p:xfrm>
          <a:off x="1136650" y="2417763"/>
          <a:ext cx="4959350" cy="3522662"/>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3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Content Placeholder 6">
            <a:extLst>
              <a:ext uri="{FF2B5EF4-FFF2-40B4-BE49-F238E27FC236}">
                <a16:creationId xmlns:a16="http://schemas.microsoft.com/office/drawing/2014/main" id="{A122115E-FD24-4D8B-86CE-5A8C736925F0}"/>
              </a:ext>
            </a:extLst>
          </p:cNvPr>
          <p:cNvGraphicFramePr>
            <a:graphicFrameLocks/>
          </p:cNvGraphicFramePr>
          <p:nvPr>
            <p:extLst>
              <p:ext uri="{D42A27DB-BD31-4B8C-83A1-F6EECF244321}">
                <p14:modId xmlns:p14="http://schemas.microsoft.com/office/powerpoint/2010/main" val="3623884060"/>
              </p:ext>
            </p:extLst>
          </p:nvPr>
        </p:nvGraphicFramePr>
        <p:xfrm>
          <a:off x="6512442" y="598141"/>
          <a:ext cx="5201024" cy="5247968"/>
        </p:xfrm>
        <a:graphic>
          <a:graphicData uri="http://schemas.openxmlformats.org/drawingml/2006/table">
            <a:tbl>
              <a:tblPr firstRow="1" bandRow="1">
                <a:tableStyleId>{21E4AEA4-8DFA-4A89-87EB-49C32662AFE0}</a:tableStyleId>
              </a:tblPr>
              <a:tblGrid>
                <a:gridCol w="1510638">
                  <a:extLst>
                    <a:ext uri="{9D8B030D-6E8A-4147-A177-3AD203B41FA5}">
                      <a16:colId xmlns:a16="http://schemas.microsoft.com/office/drawing/2014/main" val="3749925378"/>
                    </a:ext>
                  </a:extLst>
                </a:gridCol>
                <a:gridCol w="1845193">
                  <a:extLst>
                    <a:ext uri="{9D8B030D-6E8A-4147-A177-3AD203B41FA5}">
                      <a16:colId xmlns:a16="http://schemas.microsoft.com/office/drawing/2014/main" val="72971207"/>
                    </a:ext>
                  </a:extLst>
                </a:gridCol>
                <a:gridCol w="1845193">
                  <a:extLst>
                    <a:ext uri="{9D8B030D-6E8A-4147-A177-3AD203B41FA5}">
                      <a16:colId xmlns:a16="http://schemas.microsoft.com/office/drawing/2014/main" val="270417516"/>
                    </a:ext>
                  </a:extLst>
                </a:gridCol>
              </a:tblGrid>
              <a:tr h="685737">
                <a:tc>
                  <a:txBody>
                    <a:bodyPr/>
                    <a:lstStyle/>
                    <a:p>
                      <a:pPr algn="l" fontAlgn="b"/>
                      <a:endParaRPr lang="en-US" sz="2100" b="0" i="0" u="none" strike="noStrike" dirty="0">
                        <a:solidFill>
                          <a:srgbClr val="000000"/>
                        </a:solidFill>
                        <a:effectLst/>
                        <a:latin typeface="Calibri" panose="020F0502020204030204" pitchFamily="34" charset="0"/>
                      </a:endParaRPr>
                    </a:p>
                  </a:txBody>
                  <a:tcPr marL="18578" marR="18578" marT="18578" marB="0" anchor="b"/>
                </a:tc>
                <a:tc>
                  <a:txBody>
                    <a:bodyPr/>
                    <a:lstStyle/>
                    <a:p>
                      <a:pPr algn="l" fontAlgn="b"/>
                      <a:r>
                        <a:rPr lang="en-US" sz="2100" u="none" strike="noStrike" dirty="0">
                          <a:effectLst/>
                        </a:rPr>
                        <a:t>7th Congressional</a:t>
                      </a:r>
                      <a:endParaRPr lang="en-US" sz="2100" b="0" i="0" u="none" strike="noStrike" dirty="0">
                        <a:solidFill>
                          <a:srgbClr val="000000"/>
                        </a:solidFill>
                        <a:effectLst/>
                        <a:latin typeface="Calibri" panose="020F0502020204030204" pitchFamily="34" charset="0"/>
                      </a:endParaRPr>
                    </a:p>
                  </a:txBody>
                  <a:tcPr marL="18578" marR="18578" marT="18578" marB="0" anchor="b"/>
                </a:tc>
                <a:tc>
                  <a:txBody>
                    <a:bodyPr/>
                    <a:lstStyle/>
                    <a:p>
                      <a:pPr algn="l" fontAlgn="b"/>
                      <a:r>
                        <a:rPr lang="en-US" sz="2100" u="none" strike="noStrike" dirty="0">
                          <a:effectLst/>
                        </a:rPr>
                        <a:t>8TH Congressional</a:t>
                      </a:r>
                      <a:endParaRPr lang="en-US" sz="2100" b="0" i="0" u="none" strike="noStrike" dirty="0">
                        <a:solidFill>
                          <a:srgbClr val="000000"/>
                        </a:solidFill>
                        <a:effectLst/>
                        <a:latin typeface="Calibri" panose="020F0502020204030204" pitchFamily="34" charset="0"/>
                      </a:endParaRPr>
                    </a:p>
                  </a:txBody>
                  <a:tcPr marL="18578" marR="18578" marT="18578" marB="0" anchor="b"/>
                </a:tc>
                <a:extLst>
                  <a:ext uri="{0D108BD9-81ED-4DB2-BD59-A6C34878D82A}">
                    <a16:rowId xmlns:a16="http://schemas.microsoft.com/office/drawing/2014/main" val="1867129240"/>
                  </a:ext>
                </a:extLst>
              </a:tr>
              <a:tr h="368699">
                <a:tc>
                  <a:txBody>
                    <a:bodyPr/>
                    <a:lstStyle/>
                    <a:p>
                      <a:pPr algn="l" fontAlgn="b"/>
                      <a:r>
                        <a:rPr lang="en-US" sz="2100" u="none" strike="noStrike" dirty="0">
                          <a:effectLst/>
                        </a:rPr>
                        <a:t>Precinct 1</a:t>
                      </a:r>
                      <a:endParaRPr lang="en-US" sz="2100" b="0" i="0" u="none" strike="noStrike" dirty="0">
                        <a:solidFill>
                          <a:srgbClr val="000000"/>
                        </a:solidFill>
                        <a:effectLst/>
                        <a:latin typeface="Calibri" panose="020F0502020204030204" pitchFamily="34" charset="0"/>
                      </a:endParaRPr>
                    </a:p>
                  </a:txBody>
                  <a:tcPr marL="18578" marR="18578" marT="18578" marB="0" anchor="b"/>
                </a:tc>
                <a:tc>
                  <a:txBody>
                    <a:bodyPr/>
                    <a:lstStyle/>
                    <a:p>
                      <a:pPr algn="ctr" fontAlgn="b"/>
                      <a:r>
                        <a:rPr lang="en-US" sz="2100" u="none" strike="noStrike" dirty="0">
                          <a:effectLst/>
                        </a:rPr>
                        <a:t>2823</a:t>
                      </a:r>
                      <a:endParaRPr lang="en-US" sz="2100" b="0" i="0" u="none" strike="noStrike" dirty="0">
                        <a:solidFill>
                          <a:srgbClr val="000000"/>
                        </a:solidFill>
                        <a:effectLst/>
                        <a:latin typeface="Calibri" panose="020F0502020204030204" pitchFamily="34" charset="0"/>
                      </a:endParaRPr>
                    </a:p>
                  </a:txBody>
                  <a:tcPr marL="18578" marR="18578" marT="18578"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18578" marR="18578" marT="18578" marB="0" anchor="b"/>
                </a:tc>
                <a:extLst>
                  <a:ext uri="{0D108BD9-81ED-4DB2-BD59-A6C34878D82A}">
                    <a16:rowId xmlns:a16="http://schemas.microsoft.com/office/drawing/2014/main" val="2211855718"/>
                  </a:ext>
                </a:extLst>
              </a:tr>
              <a:tr h="368699">
                <a:tc>
                  <a:txBody>
                    <a:bodyPr/>
                    <a:lstStyle/>
                    <a:p>
                      <a:pPr algn="l" fontAlgn="b"/>
                      <a:r>
                        <a:rPr lang="en-US" sz="2100" u="none" strike="noStrike">
                          <a:effectLst/>
                        </a:rPr>
                        <a:t>Precinct 2</a:t>
                      </a:r>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r>
                        <a:rPr lang="en-US" sz="2100" u="none" strike="noStrike">
                          <a:effectLst/>
                        </a:rPr>
                        <a:t>2857</a:t>
                      </a:r>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18578" marR="18578" marT="18578" marB="0" anchor="b"/>
                </a:tc>
                <a:extLst>
                  <a:ext uri="{0D108BD9-81ED-4DB2-BD59-A6C34878D82A}">
                    <a16:rowId xmlns:a16="http://schemas.microsoft.com/office/drawing/2014/main" val="999166776"/>
                  </a:ext>
                </a:extLst>
              </a:tr>
              <a:tr h="368699">
                <a:tc>
                  <a:txBody>
                    <a:bodyPr/>
                    <a:lstStyle/>
                    <a:p>
                      <a:pPr algn="l" fontAlgn="b"/>
                      <a:r>
                        <a:rPr lang="en-US" sz="2100" u="none" strike="noStrike">
                          <a:effectLst/>
                        </a:rPr>
                        <a:t>Precinct 3</a:t>
                      </a:r>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r>
                        <a:rPr lang="en-US" sz="2100" u="none" strike="noStrike">
                          <a:effectLst/>
                        </a:rPr>
                        <a:t>3005</a:t>
                      </a:r>
                      <a:endParaRPr lang="en-US" sz="2100" b="0" i="0" u="none" strike="noStrike">
                        <a:solidFill>
                          <a:srgbClr val="000000"/>
                        </a:solidFill>
                        <a:effectLst/>
                        <a:latin typeface="Calibri" panose="020F0502020204030204" pitchFamily="34" charset="0"/>
                      </a:endParaRPr>
                    </a:p>
                  </a:txBody>
                  <a:tcPr marL="18578" marR="18578" marT="18578" marB="0" anchor="b"/>
                </a:tc>
                <a:extLst>
                  <a:ext uri="{0D108BD9-81ED-4DB2-BD59-A6C34878D82A}">
                    <a16:rowId xmlns:a16="http://schemas.microsoft.com/office/drawing/2014/main" val="88884700"/>
                  </a:ext>
                </a:extLst>
              </a:tr>
              <a:tr h="368699">
                <a:tc>
                  <a:txBody>
                    <a:bodyPr/>
                    <a:lstStyle/>
                    <a:p>
                      <a:pPr algn="l" fontAlgn="b"/>
                      <a:r>
                        <a:rPr lang="en-US" sz="2100" u="none" strike="noStrike" dirty="0">
                          <a:effectLst/>
                        </a:rPr>
                        <a:t>Precinct 4 A</a:t>
                      </a:r>
                      <a:endParaRPr lang="en-US" sz="2100" b="0" i="0" u="none" strike="noStrike" dirty="0">
                        <a:solidFill>
                          <a:srgbClr val="000000"/>
                        </a:solidFill>
                        <a:effectLst/>
                        <a:latin typeface="Calibri" panose="020F0502020204030204" pitchFamily="34" charset="0"/>
                      </a:endParaRPr>
                    </a:p>
                  </a:txBody>
                  <a:tcPr marL="18578" marR="18578" marT="18578" marB="0" anchor="b"/>
                </a:tc>
                <a:tc>
                  <a:txBody>
                    <a:bodyPr/>
                    <a:lstStyle/>
                    <a:p>
                      <a:pPr algn="ctr" fontAlgn="b"/>
                      <a:r>
                        <a:rPr lang="en-US" sz="2100" u="none" strike="noStrike">
                          <a:effectLst/>
                        </a:rPr>
                        <a:t>1235</a:t>
                      </a:r>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18578" marR="18578" marT="18578" marB="0" anchor="b"/>
                </a:tc>
                <a:extLst>
                  <a:ext uri="{0D108BD9-81ED-4DB2-BD59-A6C34878D82A}">
                    <a16:rowId xmlns:a16="http://schemas.microsoft.com/office/drawing/2014/main" val="3691648494"/>
                  </a:ext>
                </a:extLst>
              </a:tr>
              <a:tr h="368699">
                <a:tc>
                  <a:txBody>
                    <a:bodyPr/>
                    <a:lstStyle/>
                    <a:p>
                      <a:pPr algn="l" fontAlgn="b"/>
                      <a:r>
                        <a:rPr lang="en-US" sz="2100" u="none" strike="noStrike">
                          <a:effectLst/>
                        </a:rPr>
                        <a:t>Precinct 4B</a:t>
                      </a:r>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r>
                        <a:rPr lang="en-US" sz="2100" u="none" strike="noStrike">
                          <a:effectLst/>
                        </a:rPr>
                        <a:t>1698</a:t>
                      </a:r>
                      <a:endParaRPr lang="en-US" sz="2100" b="0" i="0" u="none" strike="noStrike">
                        <a:solidFill>
                          <a:srgbClr val="000000"/>
                        </a:solidFill>
                        <a:effectLst/>
                        <a:latin typeface="Calibri" panose="020F0502020204030204" pitchFamily="34" charset="0"/>
                      </a:endParaRPr>
                    </a:p>
                  </a:txBody>
                  <a:tcPr marL="18578" marR="18578" marT="18578" marB="0" anchor="b"/>
                </a:tc>
                <a:extLst>
                  <a:ext uri="{0D108BD9-81ED-4DB2-BD59-A6C34878D82A}">
                    <a16:rowId xmlns:a16="http://schemas.microsoft.com/office/drawing/2014/main" val="930731272"/>
                  </a:ext>
                </a:extLst>
              </a:tr>
              <a:tr h="368699">
                <a:tc>
                  <a:txBody>
                    <a:bodyPr/>
                    <a:lstStyle/>
                    <a:p>
                      <a:pPr algn="l" fontAlgn="b"/>
                      <a:r>
                        <a:rPr lang="en-US" sz="2100" u="none" strike="noStrike" dirty="0">
                          <a:effectLst/>
                        </a:rPr>
                        <a:t>Precinct 5</a:t>
                      </a:r>
                      <a:endParaRPr lang="en-US" sz="2100" b="0" i="0" u="none" strike="noStrike" dirty="0">
                        <a:solidFill>
                          <a:srgbClr val="000000"/>
                        </a:solidFill>
                        <a:effectLst/>
                        <a:latin typeface="Calibri" panose="020F0502020204030204" pitchFamily="34" charset="0"/>
                      </a:endParaRPr>
                    </a:p>
                  </a:txBody>
                  <a:tcPr marL="18578" marR="18578" marT="18578" marB="0" anchor="b"/>
                </a:tc>
                <a:tc>
                  <a:txBody>
                    <a:bodyPr/>
                    <a:lstStyle/>
                    <a:p>
                      <a:pPr algn="ctr" fontAlgn="b"/>
                      <a:r>
                        <a:rPr lang="en-US" sz="2100" u="none" strike="noStrike">
                          <a:effectLst/>
                        </a:rPr>
                        <a:t>2741</a:t>
                      </a:r>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18578" marR="18578" marT="18578" marB="0" anchor="b"/>
                </a:tc>
                <a:extLst>
                  <a:ext uri="{0D108BD9-81ED-4DB2-BD59-A6C34878D82A}">
                    <a16:rowId xmlns:a16="http://schemas.microsoft.com/office/drawing/2014/main" val="3912218924"/>
                  </a:ext>
                </a:extLst>
              </a:tr>
              <a:tr h="368699">
                <a:tc>
                  <a:txBody>
                    <a:bodyPr/>
                    <a:lstStyle/>
                    <a:p>
                      <a:pPr algn="l" fontAlgn="b"/>
                      <a:r>
                        <a:rPr lang="en-US" sz="2100" u="none" strike="noStrike">
                          <a:effectLst/>
                        </a:rPr>
                        <a:t>Precinct 6</a:t>
                      </a:r>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r>
                        <a:rPr lang="en-US" sz="2100" u="none" strike="noStrike">
                          <a:effectLst/>
                        </a:rPr>
                        <a:t>2911</a:t>
                      </a:r>
                      <a:endParaRPr lang="en-US" sz="2100" b="0" i="0" u="none" strike="noStrike">
                        <a:solidFill>
                          <a:srgbClr val="000000"/>
                        </a:solidFill>
                        <a:effectLst/>
                        <a:latin typeface="Calibri" panose="020F0502020204030204" pitchFamily="34" charset="0"/>
                      </a:endParaRPr>
                    </a:p>
                  </a:txBody>
                  <a:tcPr marL="18578" marR="18578" marT="18578" marB="0" anchor="b"/>
                </a:tc>
                <a:extLst>
                  <a:ext uri="{0D108BD9-81ED-4DB2-BD59-A6C34878D82A}">
                    <a16:rowId xmlns:a16="http://schemas.microsoft.com/office/drawing/2014/main" val="2656795636"/>
                  </a:ext>
                </a:extLst>
              </a:tr>
              <a:tr h="368699">
                <a:tc>
                  <a:txBody>
                    <a:bodyPr/>
                    <a:lstStyle/>
                    <a:p>
                      <a:pPr algn="l" fontAlgn="b"/>
                      <a:r>
                        <a:rPr lang="en-US" sz="2100" u="none" strike="noStrike">
                          <a:effectLst/>
                        </a:rPr>
                        <a:t>Precinct 7</a:t>
                      </a:r>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r>
                        <a:rPr lang="en-US" sz="2100" u="none" strike="noStrike" dirty="0">
                          <a:effectLst/>
                        </a:rPr>
                        <a:t>2755</a:t>
                      </a:r>
                      <a:endParaRPr lang="en-US" sz="2100" b="0" i="0" u="none" strike="noStrike" dirty="0">
                        <a:solidFill>
                          <a:srgbClr val="000000"/>
                        </a:solidFill>
                        <a:effectLst/>
                        <a:latin typeface="Calibri" panose="020F0502020204030204" pitchFamily="34" charset="0"/>
                      </a:endParaRPr>
                    </a:p>
                  </a:txBody>
                  <a:tcPr marL="18578" marR="18578" marT="18578" marB="0" anchor="b"/>
                </a:tc>
                <a:extLst>
                  <a:ext uri="{0D108BD9-81ED-4DB2-BD59-A6C34878D82A}">
                    <a16:rowId xmlns:a16="http://schemas.microsoft.com/office/drawing/2014/main" val="2114927533"/>
                  </a:ext>
                </a:extLst>
              </a:tr>
              <a:tr h="368699">
                <a:tc>
                  <a:txBody>
                    <a:bodyPr/>
                    <a:lstStyle/>
                    <a:p>
                      <a:pPr algn="l" fontAlgn="b"/>
                      <a:r>
                        <a:rPr lang="en-US" sz="2100" u="none" strike="noStrike">
                          <a:effectLst/>
                        </a:rPr>
                        <a:t>Precinct 8</a:t>
                      </a:r>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r>
                        <a:rPr lang="en-US" sz="2100" u="none" strike="noStrike">
                          <a:effectLst/>
                        </a:rPr>
                        <a:t>2960</a:t>
                      </a:r>
                      <a:endParaRPr lang="en-US" sz="2100" b="0" i="0" u="none" strike="noStrike">
                        <a:solidFill>
                          <a:srgbClr val="000000"/>
                        </a:solidFill>
                        <a:effectLst/>
                        <a:latin typeface="Calibri" panose="020F0502020204030204" pitchFamily="34" charset="0"/>
                      </a:endParaRPr>
                    </a:p>
                  </a:txBody>
                  <a:tcPr marL="18578" marR="18578" marT="18578" marB="0" anchor="b"/>
                </a:tc>
                <a:extLst>
                  <a:ext uri="{0D108BD9-81ED-4DB2-BD59-A6C34878D82A}">
                    <a16:rowId xmlns:a16="http://schemas.microsoft.com/office/drawing/2014/main" val="3321788034"/>
                  </a:ext>
                </a:extLst>
              </a:tr>
              <a:tr h="368699">
                <a:tc>
                  <a:txBody>
                    <a:bodyPr/>
                    <a:lstStyle/>
                    <a:p>
                      <a:pPr algn="l" fontAlgn="b"/>
                      <a:r>
                        <a:rPr lang="en-US" sz="2100" u="none" strike="noStrike">
                          <a:effectLst/>
                        </a:rPr>
                        <a:t>Precinct 9</a:t>
                      </a:r>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r>
                        <a:rPr lang="en-US" sz="2100" u="none" strike="noStrike">
                          <a:effectLst/>
                        </a:rPr>
                        <a:t>2868</a:t>
                      </a:r>
                      <a:endParaRPr lang="en-US" sz="2100" b="0" i="0" u="none" strike="noStrike">
                        <a:solidFill>
                          <a:srgbClr val="000000"/>
                        </a:solidFill>
                        <a:effectLst/>
                        <a:latin typeface="Calibri" panose="020F0502020204030204" pitchFamily="34" charset="0"/>
                      </a:endParaRPr>
                    </a:p>
                  </a:txBody>
                  <a:tcPr marL="18578" marR="18578" marT="18578" marB="0" anchor="b"/>
                </a:tc>
                <a:extLst>
                  <a:ext uri="{0D108BD9-81ED-4DB2-BD59-A6C34878D82A}">
                    <a16:rowId xmlns:a16="http://schemas.microsoft.com/office/drawing/2014/main" val="660450261"/>
                  </a:ext>
                </a:extLst>
              </a:tr>
              <a:tr h="368699">
                <a:tc>
                  <a:txBody>
                    <a:bodyPr/>
                    <a:lstStyle/>
                    <a:p>
                      <a:pPr algn="l" fontAlgn="b"/>
                      <a:r>
                        <a:rPr lang="en-US" sz="2100" u="none" strike="noStrike" dirty="0">
                          <a:effectLst/>
                        </a:rPr>
                        <a:t>Precinct 10</a:t>
                      </a:r>
                      <a:endParaRPr lang="en-US" sz="2100" b="0" i="0" u="none" strike="noStrike" dirty="0">
                        <a:solidFill>
                          <a:srgbClr val="000000"/>
                        </a:solidFill>
                        <a:effectLst/>
                        <a:latin typeface="Calibri" panose="020F0502020204030204" pitchFamily="34" charset="0"/>
                      </a:endParaRPr>
                    </a:p>
                  </a:txBody>
                  <a:tcPr marL="18578" marR="18578" marT="18578" marB="0" anchor="b"/>
                </a:tc>
                <a:tc>
                  <a:txBody>
                    <a:bodyPr/>
                    <a:lstStyle/>
                    <a:p>
                      <a:pPr algn="ctr" fontAlgn="b"/>
                      <a:r>
                        <a:rPr lang="en-US" sz="2100" u="none" strike="noStrike">
                          <a:effectLst/>
                        </a:rPr>
                        <a:t>2777</a:t>
                      </a:r>
                      <a:endParaRPr lang="en-US" sz="21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18578" marR="18578" marT="18578" marB="0" anchor="b"/>
                </a:tc>
                <a:extLst>
                  <a:ext uri="{0D108BD9-81ED-4DB2-BD59-A6C34878D82A}">
                    <a16:rowId xmlns:a16="http://schemas.microsoft.com/office/drawing/2014/main" val="1497635304"/>
                  </a:ext>
                </a:extLst>
              </a:tr>
              <a:tr h="506542">
                <a:tc>
                  <a:txBody>
                    <a:bodyPr/>
                    <a:lstStyle/>
                    <a:p>
                      <a:pPr algn="l" fontAlgn="b"/>
                      <a:r>
                        <a:rPr lang="en-US" sz="2400" u="none" strike="noStrike" dirty="0">
                          <a:effectLst/>
                        </a:rPr>
                        <a:t>TOTAL </a:t>
                      </a:r>
                      <a:endParaRPr lang="en-US" sz="2400" b="0" i="0" u="none" strike="noStrike" dirty="0">
                        <a:solidFill>
                          <a:srgbClr val="000000"/>
                        </a:solidFill>
                        <a:effectLst/>
                        <a:latin typeface="Calibri" panose="020F0502020204030204" pitchFamily="34" charset="0"/>
                      </a:endParaRPr>
                    </a:p>
                  </a:txBody>
                  <a:tcPr marL="18578" marR="18578" marT="18578" marB="0" anchor="b"/>
                </a:tc>
                <a:tc>
                  <a:txBody>
                    <a:bodyPr/>
                    <a:lstStyle/>
                    <a:p>
                      <a:pPr algn="ctr" fontAlgn="b"/>
                      <a:r>
                        <a:rPr lang="en-US" sz="2400" u="none" strike="noStrike">
                          <a:effectLst/>
                        </a:rPr>
                        <a:t>12433</a:t>
                      </a:r>
                      <a:endParaRPr lang="en-US" sz="2400" b="0" i="0" u="none" strike="noStrike">
                        <a:solidFill>
                          <a:srgbClr val="000000"/>
                        </a:solidFill>
                        <a:effectLst/>
                        <a:latin typeface="Calibri" panose="020F0502020204030204" pitchFamily="34" charset="0"/>
                      </a:endParaRPr>
                    </a:p>
                  </a:txBody>
                  <a:tcPr marL="18578" marR="18578" marT="18578" marB="0" anchor="b"/>
                </a:tc>
                <a:tc>
                  <a:txBody>
                    <a:bodyPr/>
                    <a:lstStyle/>
                    <a:p>
                      <a:pPr algn="ctr" fontAlgn="b"/>
                      <a:r>
                        <a:rPr lang="en-US" sz="2400" u="none" strike="noStrike" dirty="0">
                          <a:effectLst/>
                        </a:rPr>
                        <a:t>16197</a:t>
                      </a:r>
                      <a:endParaRPr lang="en-US" sz="2400" b="0" i="0" u="none" strike="noStrike" dirty="0">
                        <a:solidFill>
                          <a:srgbClr val="000000"/>
                        </a:solidFill>
                        <a:effectLst/>
                        <a:latin typeface="Calibri" panose="020F0502020204030204" pitchFamily="34" charset="0"/>
                      </a:endParaRPr>
                    </a:p>
                  </a:txBody>
                  <a:tcPr marL="18578" marR="18578" marT="18578" marB="0" anchor="b"/>
                </a:tc>
                <a:extLst>
                  <a:ext uri="{0D108BD9-81ED-4DB2-BD59-A6C34878D82A}">
                    <a16:rowId xmlns:a16="http://schemas.microsoft.com/office/drawing/2014/main" val="3713572384"/>
                  </a:ext>
                </a:extLst>
              </a:tr>
            </a:tbl>
          </a:graphicData>
        </a:graphic>
      </p:graphicFrame>
      <p:sp>
        <p:nvSpPr>
          <p:cNvPr id="31" name="TextBox 30">
            <a:extLst>
              <a:ext uri="{FF2B5EF4-FFF2-40B4-BE49-F238E27FC236}">
                <a16:creationId xmlns:a16="http://schemas.microsoft.com/office/drawing/2014/main" id="{0B4C8CB0-5D04-4B1A-BB2F-B5088402A6D9}"/>
              </a:ext>
            </a:extLst>
          </p:cNvPr>
          <p:cNvSpPr txBox="1"/>
          <p:nvPr/>
        </p:nvSpPr>
        <p:spPr>
          <a:xfrm>
            <a:off x="6512442" y="5896536"/>
            <a:ext cx="5053480" cy="369332"/>
          </a:xfrm>
          <a:prstGeom prst="rect">
            <a:avLst/>
          </a:prstGeom>
          <a:noFill/>
        </p:spPr>
        <p:txBody>
          <a:bodyPr wrap="square" rtlCol="0">
            <a:spAutoFit/>
          </a:bodyPr>
          <a:lstStyle/>
          <a:p>
            <a:r>
              <a:rPr lang="en-US" dirty="0"/>
              <a:t>TOTAL TOWN POPULATION:   28,630</a:t>
            </a:r>
          </a:p>
        </p:txBody>
      </p:sp>
    </p:spTree>
    <p:extLst>
      <p:ext uri="{BB962C8B-B14F-4D97-AF65-F5344CB8AC3E}">
        <p14:creationId xmlns:p14="http://schemas.microsoft.com/office/powerpoint/2010/main" val="1777328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914A52-07E3-4FE6-919A-633DA24DD1A3}"/>
              </a:ext>
            </a:extLst>
          </p:cNvPr>
          <p:cNvSpPr>
            <a:spLocks noGrp="1"/>
          </p:cNvSpPr>
          <p:nvPr>
            <p:ph type="title"/>
          </p:nvPr>
        </p:nvSpPr>
        <p:spPr>
          <a:xfrm>
            <a:off x="1136397" y="502021"/>
            <a:ext cx="4959603" cy="1915315"/>
          </a:xfrm>
        </p:spPr>
        <p:txBody>
          <a:bodyPr vert="horz" lIns="91440" tIns="45720" rIns="91440" bIns="45720" rtlCol="0" anchor="b">
            <a:normAutofit fontScale="90000"/>
          </a:bodyPr>
          <a:lstStyle/>
          <a:p>
            <a:r>
              <a:rPr lang="en-US" sz="3700" kern="1200" dirty="0">
                <a:latin typeface="+mj-lt"/>
                <a:ea typeface="+mj-ea"/>
                <a:cs typeface="+mj-cs"/>
              </a:rPr>
              <a:t>12</a:t>
            </a:r>
            <a:r>
              <a:rPr lang="en-US" sz="3700" kern="1200" baseline="30000" dirty="0">
                <a:latin typeface="+mj-lt"/>
                <a:ea typeface="+mj-ea"/>
                <a:cs typeface="+mj-cs"/>
              </a:rPr>
              <a:t>Th</a:t>
            </a:r>
            <a:r>
              <a:rPr lang="en-US" sz="3700" kern="1200" dirty="0">
                <a:latin typeface="+mj-lt"/>
                <a:ea typeface="+mj-ea"/>
                <a:cs typeface="+mj-cs"/>
              </a:rPr>
              <a:t> Suffolk &amp; 7</a:t>
            </a:r>
            <a:r>
              <a:rPr lang="en-US" sz="3700" kern="1200" baseline="30000" dirty="0">
                <a:latin typeface="+mj-lt"/>
                <a:ea typeface="+mj-ea"/>
                <a:cs typeface="+mj-cs"/>
              </a:rPr>
              <a:t>Th</a:t>
            </a:r>
            <a:r>
              <a:rPr lang="en-US" sz="3700" kern="1200" dirty="0">
                <a:latin typeface="+mj-lt"/>
                <a:ea typeface="+mj-ea"/>
                <a:cs typeface="+mj-cs"/>
              </a:rPr>
              <a:t> Norfolk  </a:t>
            </a:r>
            <a:r>
              <a:rPr lang="en-US" sz="3700" dirty="0"/>
              <a:t>State </a:t>
            </a:r>
            <a:r>
              <a:rPr lang="en-US" sz="3700" kern="1200" dirty="0">
                <a:latin typeface="+mj-lt"/>
                <a:ea typeface="+mj-ea"/>
                <a:cs typeface="+mj-cs"/>
              </a:rPr>
              <a:t>Representative District</a:t>
            </a:r>
            <a:br>
              <a:rPr lang="en-US" sz="3700" kern="1200" dirty="0">
                <a:latin typeface="+mj-lt"/>
                <a:ea typeface="+mj-ea"/>
                <a:cs typeface="+mj-cs"/>
              </a:rPr>
            </a:br>
            <a:r>
              <a:rPr lang="en-US" sz="3700" kern="1200" dirty="0">
                <a:latin typeface="+mj-lt"/>
                <a:ea typeface="+mj-ea"/>
                <a:cs typeface="+mj-cs"/>
              </a:rPr>
              <a:t>Populations</a:t>
            </a:r>
          </a:p>
        </p:txBody>
      </p:sp>
      <p:graphicFrame>
        <p:nvGraphicFramePr>
          <p:cNvPr id="10" name="Content Placeholder 9">
            <a:extLst>
              <a:ext uri="{FF2B5EF4-FFF2-40B4-BE49-F238E27FC236}">
                <a16:creationId xmlns:a16="http://schemas.microsoft.com/office/drawing/2014/main" id="{A9238FB7-9699-4C6D-95BD-3F6AEEFB69BC}"/>
              </a:ext>
            </a:extLst>
          </p:cNvPr>
          <p:cNvGraphicFramePr>
            <a:graphicFrameLocks noGrp="1"/>
          </p:cNvGraphicFramePr>
          <p:nvPr>
            <p:ph idx="1"/>
            <p:extLst>
              <p:ext uri="{D42A27DB-BD31-4B8C-83A1-F6EECF244321}">
                <p14:modId xmlns:p14="http://schemas.microsoft.com/office/powerpoint/2010/main" val="357052594"/>
              </p:ext>
            </p:extLst>
          </p:nvPr>
        </p:nvGraphicFramePr>
        <p:xfrm>
          <a:off x="1136650" y="2417763"/>
          <a:ext cx="4959350" cy="3522662"/>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3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Content Placeholder 6">
            <a:extLst>
              <a:ext uri="{FF2B5EF4-FFF2-40B4-BE49-F238E27FC236}">
                <a16:creationId xmlns:a16="http://schemas.microsoft.com/office/drawing/2014/main" id="{A122115E-FD24-4D8B-86CE-5A8C736925F0}"/>
              </a:ext>
            </a:extLst>
          </p:cNvPr>
          <p:cNvGraphicFramePr>
            <a:graphicFrameLocks/>
          </p:cNvGraphicFramePr>
          <p:nvPr>
            <p:extLst>
              <p:ext uri="{D42A27DB-BD31-4B8C-83A1-F6EECF244321}">
                <p14:modId xmlns:p14="http://schemas.microsoft.com/office/powerpoint/2010/main" val="1607172862"/>
              </p:ext>
            </p:extLst>
          </p:nvPr>
        </p:nvGraphicFramePr>
        <p:xfrm>
          <a:off x="6763871" y="610301"/>
          <a:ext cx="4959350" cy="5091254"/>
        </p:xfrm>
        <a:graphic>
          <a:graphicData uri="http://schemas.openxmlformats.org/drawingml/2006/table">
            <a:tbl>
              <a:tblPr firstRow="1" bandRow="1">
                <a:tableStyleId>{21E4AEA4-8DFA-4A89-87EB-49C32662AFE0}</a:tableStyleId>
              </a:tblPr>
              <a:tblGrid>
                <a:gridCol w="1440442">
                  <a:extLst>
                    <a:ext uri="{9D8B030D-6E8A-4147-A177-3AD203B41FA5}">
                      <a16:colId xmlns:a16="http://schemas.microsoft.com/office/drawing/2014/main" val="3749925378"/>
                    </a:ext>
                  </a:extLst>
                </a:gridCol>
                <a:gridCol w="1612153">
                  <a:extLst>
                    <a:ext uri="{9D8B030D-6E8A-4147-A177-3AD203B41FA5}">
                      <a16:colId xmlns:a16="http://schemas.microsoft.com/office/drawing/2014/main" val="72971207"/>
                    </a:ext>
                  </a:extLst>
                </a:gridCol>
                <a:gridCol w="1906755">
                  <a:extLst>
                    <a:ext uri="{9D8B030D-6E8A-4147-A177-3AD203B41FA5}">
                      <a16:colId xmlns:a16="http://schemas.microsoft.com/office/drawing/2014/main" val="270417516"/>
                    </a:ext>
                  </a:extLst>
                </a:gridCol>
              </a:tblGrid>
              <a:tr h="667003">
                <a:tc>
                  <a:txBody>
                    <a:bodyPr/>
                    <a:lstStyle/>
                    <a:p>
                      <a:pPr algn="l" fontAlgn="b"/>
                      <a:endParaRPr lang="en-US" sz="21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100" b="0" u="none" strike="noStrike" dirty="0">
                          <a:solidFill>
                            <a:schemeClr val="bg1"/>
                          </a:solidFill>
                          <a:effectLst/>
                        </a:rPr>
                        <a:t>12th Suffolk</a:t>
                      </a:r>
                      <a:endParaRPr lang="en-US" sz="2100" b="0" i="0" u="none" strike="noStrike" dirty="0">
                        <a:solidFill>
                          <a:schemeClr val="bg1"/>
                        </a:solidFill>
                        <a:effectLst/>
                        <a:latin typeface="Calibri" panose="020F0502020204030204" pitchFamily="34" charset="0"/>
                      </a:endParaRPr>
                    </a:p>
                  </a:txBody>
                  <a:tcPr marL="9525" marR="9525" marT="9525" marB="0" anchor="b"/>
                </a:tc>
                <a:tc>
                  <a:txBody>
                    <a:bodyPr/>
                    <a:lstStyle/>
                    <a:p>
                      <a:pPr algn="l" fontAlgn="b"/>
                      <a:r>
                        <a:rPr lang="en-US" sz="2100" b="0" u="none" strike="noStrike" dirty="0">
                          <a:solidFill>
                            <a:schemeClr val="bg1"/>
                          </a:solidFill>
                          <a:effectLst/>
                        </a:rPr>
                        <a:t>7th Norfolk</a:t>
                      </a:r>
                      <a:endParaRPr lang="en-US" sz="21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7129240"/>
                  </a:ext>
                </a:extLst>
              </a:tr>
              <a:tr h="358626">
                <a:tc>
                  <a:txBody>
                    <a:bodyPr/>
                    <a:lstStyle/>
                    <a:p>
                      <a:pPr algn="l" fontAlgn="b"/>
                      <a:r>
                        <a:rPr lang="en-US" sz="2100" b="0" u="none" strike="noStrike" dirty="0">
                          <a:solidFill>
                            <a:srgbClr val="000000"/>
                          </a:solidFill>
                          <a:effectLst/>
                        </a:rPr>
                        <a:t>Precinct 1</a:t>
                      </a:r>
                      <a:endParaRPr lang="en-US" sz="2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100" b="0" u="none" strike="noStrike">
                          <a:solidFill>
                            <a:srgbClr val="000000"/>
                          </a:solidFill>
                          <a:effectLst/>
                        </a:rPr>
                        <a:t>2823</a:t>
                      </a:r>
                      <a:endParaRPr lang="en-US" sz="2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1855718"/>
                  </a:ext>
                </a:extLst>
              </a:tr>
              <a:tr h="358626">
                <a:tc>
                  <a:txBody>
                    <a:bodyPr/>
                    <a:lstStyle/>
                    <a:p>
                      <a:pPr algn="l" fontAlgn="b"/>
                      <a:r>
                        <a:rPr lang="en-US" sz="2100" b="0" u="none" strike="noStrike" dirty="0">
                          <a:solidFill>
                            <a:srgbClr val="000000"/>
                          </a:solidFill>
                          <a:effectLst/>
                        </a:rPr>
                        <a:t>Precinct 2</a:t>
                      </a:r>
                      <a:endParaRPr lang="en-US" sz="2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100" b="0" u="none" strike="noStrike" dirty="0">
                          <a:solidFill>
                            <a:srgbClr val="000000"/>
                          </a:solidFill>
                          <a:effectLst/>
                        </a:rPr>
                        <a:t>2857</a:t>
                      </a:r>
                      <a:endParaRPr lang="en-US" sz="2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9166776"/>
                  </a:ext>
                </a:extLst>
              </a:tr>
              <a:tr h="345287">
                <a:tc>
                  <a:txBody>
                    <a:bodyPr/>
                    <a:lstStyle/>
                    <a:p>
                      <a:pPr algn="l" fontAlgn="b"/>
                      <a:r>
                        <a:rPr lang="en-US" sz="2100" b="0" u="none" strike="noStrike" dirty="0">
                          <a:solidFill>
                            <a:srgbClr val="000000"/>
                          </a:solidFill>
                          <a:effectLst/>
                        </a:rPr>
                        <a:t>Precinct 3</a:t>
                      </a:r>
                      <a:endParaRPr lang="en-US" sz="2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100" b="0" u="none" strike="noStrike" dirty="0">
                          <a:solidFill>
                            <a:srgbClr val="000000"/>
                          </a:solidFill>
                          <a:effectLst/>
                        </a:rPr>
                        <a:t>3005</a:t>
                      </a:r>
                      <a:endParaRPr lang="en-US" sz="2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884700"/>
                  </a:ext>
                </a:extLst>
              </a:tr>
              <a:tr h="358626">
                <a:tc>
                  <a:txBody>
                    <a:bodyPr/>
                    <a:lstStyle/>
                    <a:p>
                      <a:pPr algn="l" fontAlgn="b"/>
                      <a:r>
                        <a:rPr lang="en-US" sz="2100" b="0" u="none" strike="noStrike">
                          <a:solidFill>
                            <a:srgbClr val="000000"/>
                          </a:solidFill>
                          <a:effectLst/>
                        </a:rPr>
                        <a:t>Precinct 4 A</a:t>
                      </a:r>
                      <a:endParaRPr lang="en-US" sz="2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100" b="0" u="none" strike="noStrike">
                          <a:solidFill>
                            <a:srgbClr val="000000"/>
                          </a:solidFill>
                          <a:effectLst/>
                        </a:rPr>
                        <a:t>1235</a:t>
                      </a:r>
                      <a:endParaRPr lang="en-US" sz="2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1648494"/>
                  </a:ext>
                </a:extLst>
              </a:tr>
              <a:tr h="358626">
                <a:tc>
                  <a:txBody>
                    <a:bodyPr/>
                    <a:lstStyle/>
                    <a:p>
                      <a:pPr algn="l" fontAlgn="b"/>
                      <a:r>
                        <a:rPr lang="en-US" sz="2100" b="0" u="none" strike="noStrike">
                          <a:solidFill>
                            <a:srgbClr val="000000"/>
                          </a:solidFill>
                          <a:effectLst/>
                        </a:rPr>
                        <a:t>Precinct 4B</a:t>
                      </a:r>
                      <a:endParaRPr lang="en-US" sz="2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100" b="0" u="none" strike="noStrike" dirty="0">
                          <a:solidFill>
                            <a:srgbClr val="000000"/>
                          </a:solidFill>
                          <a:effectLst/>
                        </a:rPr>
                        <a:t>1698</a:t>
                      </a:r>
                      <a:endParaRPr lang="en-US" sz="2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0731272"/>
                  </a:ext>
                </a:extLst>
              </a:tr>
              <a:tr h="358626">
                <a:tc>
                  <a:txBody>
                    <a:bodyPr/>
                    <a:lstStyle/>
                    <a:p>
                      <a:pPr algn="l" fontAlgn="b"/>
                      <a:r>
                        <a:rPr lang="en-US" sz="2100" b="0" u="none" strike="noStrike" dirty="0">
                          <a:solidFill>
                            <a:srgbClr val="000000"/>
                          </a:solidFill>
                          <a:effectLst/>
                        </a:rPr>
                        <a:t>Precinct 5</a:t>
                      </a:r>
                      <a:endParaRPr lang="en-US" sz="2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100" b="0" u="none" strike="noStrike" dirty="0">
                          <a:solidFill>
                            <a:srgbClr val="000000"/>
                          </a:solidFill>
                          <a:effectLst/>
                        </a:rPr>
                        <a:t>2741</a:t>
                      </a:r>
                      <a:endParaRPr lang="en-US" sz="2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2218924"/>
                  </a:ext>
                </a:extLst>
              </a:tr>
              <a:tr h="358626">
                <a:tc>
                  <a:txBody>
                    <a:bodyPr/>
                    <a:lstStyle/>
                    <a:p>
                      <a:pPr algn="l" fontAlgn="b"/>
                      <a:r>
                        <a:rPr lang="en-US" sz="2100" b="0" u="none" strike="noStrike" dirty="0">
                          <a:solidFill>
                            <a:srgbClr val="000000"/>
                          </a:solidFill>
                          <a:effectLst/>
                        </a:rPr>
                        <a:t>Precinct 6</a:t>
                      </a:r>
                      <a:endParaRPr lang="en-US" sz="2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100" b="0" u="none" strike="noStrike" dirty="0">
                          <a:solidFill>
                            <a:srgbClr val="000000"/>
                          </a:solidFill>
                          <a:effectLst/>
                        </a:rPr>
                        <a:t>2911</a:t>
                      </a:r>
                      <a:endParaRPr lang="en-US" sz="2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6795636"/>
                  </a:ext>
                </a:extLst>
              </a:tr>
              <a:tr h="358626">
                <a:tc>
                  <a:txBody>
                    <a:bodyPr/>
                    <a:lstStyle/>
                    <a:p>
                      <a:pPr algn="l" fontAlgn="b"/>
                      <a:r>
                        <a:rPr lang="en-US" sz="2100" b="0" u="none" strike="noStrike">
                          <a:solidFill>
                            <a:srgbClr val="000000"/>
                          </a:solidFill>
                          <a:effectLst/>
                        </a:rPr>
                        <a:t>Precinct 7</a:t>
                      </a:r>
                      <a:endParaRPr lang="en-US" sz="2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100" b="0" u="none" strike="noStrike" dirty="0">
                          <a:solidFill>
                            <a:srgbClr val="000000"/>
                          </a:solidFill>
                          <a:effectLst/>
                        </a:rPr>
                        <a:t>2755</a:t>
                      </a:r>
                      <a:endParaRPr lang="en-US" sz="2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4927533"/>
                  </a:ext>
                </a:extLst>
              </a:tr>
              <a:tr h="358626">
                <a:tc>
                  <a:txBody>
                    <a:bodyPr/>
                    <a:lstStyle/>
                    <a:p>
                      <a:pPr algn="l" fontAlgn="b"/>
                      <a:r>
                        <a:rPr lang="en-US" sz="2100" b="0" u="none" strike="noStrike">
                          <a:solidFill>
                            <a:srgbClr val="000000"/>
                          </a:solidFill>
                          <a:effectLst/>
                        </a:rPr>
                        <a:t>Precinct 8</a:t>
                      </a:r>
                      <a:endParaRPr lang="en-US" sz="2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100" b="0" u="none" strike="noStrike" dirty="0">
                          <a:solidFill>
                            <a:srgbClr val="000000"/>
                          </a:solidFill>
                          <a:effectLst/>
                        </a:rPr>
                        <a:t>2960</a:t>
                      </a:r>
                      <a:endParaRPr lang="en-US" sz="2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1788034"/>
                  </a:ext>
                </a:extLst>
              </a:tr>
              <a:tr h="358626">
                <a:tc>
                  <a:txBody>
                    <a:bodyPr/>
                    <a:lstStyle/>
                    <a:p>
                      <a:pPr algn="l" fontAlgn="b"/>
                      <a:r>
                        <a:rPr lang="en-US" sz="2100" b="0" u="none" strike="noStrike">
                          <a:solidFill>
                            <a:srgbClr val="000000"/>
                          </a:solidFill>
                          <a:effectLst/>
                        </a:rPr>
                        <a:t>Precinct 9</a:t>
                      </a:r>
                      <a:endParaRPr lang="en-US" sz="2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100" b="0" u="none" strike="noStrike" dirty="0">
                          <a:solidFill>
                            <a:srgbClr val="000000"/>
                          </a:solidFill>
                          <a:effectLst/>
                        </a:rPr>
                        <a:t>2868</a:t>
                      </a:r>
                      <a:endParaRPr lang="en-US" sz="2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0450261"/>
                  </a:ext>
                </a:extLst>
              </a:tr>
              <a:tr h="358626">
                <a:tc>
                  <a:txBody>
                    <a:bodyPr/>
                    <a:lstStyle/>
                    <a:p>
                      <a:pPr algn="l" fontAlgn="b"/>
                      <a:r>
                        <a:rPr lang="en-US" sz="2100" b="0" u="none" strike="noStrike">
                          <a:solidFill>
                            <a:srgbClr val="000000"/>
                          </a:solidFill>
                          <a:effectLst/>
                        </a:rPr>
                        <a:t>Precinct 10</a:t>
                      </a:r>
                      <a:endParaRPr lang="en-US" sz="2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100" b="0" u="none" strike="noStrike" dirty="0">
                          <a:solidFill>
                            <a:srgbClr val="000000"/>
                          </a:solidFill>
                          <a:effectLst/>
                        </a:rPr>
                        <a:t>2777</a:t>
                      </a:r>
                      <a:endParaRPr lang="en-US" sz="2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7635304"/>
                  </a:ext>
                </a:extLst>
              </a:tr>
              <a:tr h="492704">
                <a:tc>
                  <a:txBody>
                    <a:bodyPr/>
                    <a:lstStyle/>
                    <a:p>
                      <a:pPr algn="l" fontAlgn="b"/>
                      <a:r>
                        <a:rPr lang="en-US" sz="2400" b="0" u="none" strike="noStrike" dirty="0">
                          <a:solidFill>
                            <a:srgbClr val="000000"/>
                          </a:solidFill>
                          <a:effectLst/>
                        </a:rPr>
                        <a:t>TOTAL </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b="0" u="none" strike="noStrike" dirty="0">
                          <a:solidFill>
                            <a:srgbClr val="000000"/>
                          </a:solidFill>
                          <a:effectLst/>
                        </a:rPr>
                        <a:t>6915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b="0" u="none" strike="noStrike" dirty="0">
                          <a:solidFill>
                            <a:srgbClr val="000000"/>
                          </a:solidFill>
                          <a:effectLst/>
                        </a:rPr>
                        <a:t>21715</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3572384"/>
                  </a:ext>
                </a:extLst>
              </a:tr>
            </a:tbl>
          </a:graphicData>
        </a:graphic>
      </p:graphicFrame>
      <p:sp>
        <p:nvSpPr>
          <p:cNvPr id="4" name="TextBox 3">
            <a:extLst>
              <a:ext uri="{FF2B5EF4-FFF2-40B4-BE49-F238E27FC236}">
                <a16:creationId xmlns:a16="http://schemas.microsoft.com/office/drawing/2014/main" id="{4F649205-9BE5-4BBE-96ED-AFA58E21F68A}"/>
              </a:ext>
            </a:extLst>
          </p:cNvPr>
          <p:cNvSpPr txBox="1"/>
          <p:nvPr/>
        </p:nvSpPr>
        <p:spPr>
          <a:xfrm>
            <a:off x="6669741" y="5792597"/>
            <a:ext cx="5053480" cy="369332"/>
          </a:xfrm>
          <a:prstGeom prst="rect">
            <a:avLst/>
          </a:prstGeom>
          <a:noFill/>
        </p:spPr>
        <p:txBody>
          <a:bodyPr wrap="square" rtlCol="0">
            <a:spAutoFit/>
          </a:bodyPr>
          <a:lstStyle/>
          <a:p>
            <a:r>
              <a:rPr lang="en-US" dirty="0"/>
              <a:t>TOTAL TOWN POPULATION:   28,630</a:t>
            </a:r>
          </a:p>
        </p:txBody>
      </p:sp>
    </p:spTree>
    <p:extLst>
      <p:ext uri="{BB962C8B-B14F-4D97-AF65-F5344CB8AC3E}">
        <p14:creationId xmlns:p14="http://schemas.microsoft.com/office/powerpoint/2010/main" val="4037609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 name="TextBox 8">
            <a:extLst>
              <a:ext uri="{FF2B5EF4-FFF2-40B4-BE49-F238E27FC236}">
                <a16:creationId xmlns:a16="http://schemas.microsoft.com/office/drawing/2014/main" id="{21E2D1F6-2A2A-4E8C-AA55-FF89C4E74B33}"/>
              </a:ext>
            </a:extLst>
          </p:cNvPr>
          <p:cNvSpPr txBox="1"/>
          <p:nvPr/>
        </p:nvSpPr>
        <p:spPr>
          <a:xfrm>
            <a:off x="0" y="643467"/>
            <a:ext cx="5109882" cy="557106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9600" kern="1200" dirty="0">
                <a:solidFill>
                  <a:srgbClr val="FFFFFF"/>
                </a:solidFill>
                <a:latin typeface="+mj-lt"/>
                <a:ea typeface="+mj-ea"/>
                <a:cs typeface="+mj-cs"/>
              </a:rPr>
              <a:t>7</a:t>
            </a:r>
            <a:r>
              <a:rPr lang="en-US" sz="9600" kern="1200" baseline="30000" dirty="0">
                <a:solidFill>
                  <a:srgbClr val="FFFFFF"/>
                </a:solidFill>
                <a:latin typeface="+mj-lt"/>
                <a:ea typeface="+mj-ea"/>
                <a:cs typeface="+mj-cs"/>
              </a:rPr>
              <a:t>TH</a:t>
            </a:r>
            <a:r>
              <a:rPr lang="en-US" sz="4800" kern="1200" dirty="0">
                <a:solidFill>
                  <a:srgbClr val="FFFFFF"/>
                </a:solidFill>
                <a:latin typeface="+mj-lt"/>
                <a:ea typeface="+mj-ea"/>
                <a:cs typeface="+mj-cs"/>
              </a:rPr>
              <a:t> CONGRESSIONAL DISTRICT</a:t>
            </a:r>
          </a:p>
        </p:txBody>
      </p:sp>
      <p:graphicFrame>
        <p:nvGraphicFramePr>
          <p:cNvPr id="11" name="TextBox 2">
            <a:extLst>
              <a:ext uri="{FF2B5EF4-FFF2-40B4-BE49-F238E27FC236}">
                <a16:creationId xmlns:a16="http://schemas.microsoft.com/office/drawing/2014/main" id="{7401B442-C471-40A8-ABD8-BCFF7493EAB0}"/>
              </a:ext>
            </a:extLst>
          </p:cNvPr>
          <p:cNvGraphicFramePr/>
          <p:nvPr>
            <p:extLst>
              <p:ext uri="{D42A27DB-BD31-4B8C-83A1-F6EECF244321}">
                <p14:modId xmlns:p14="http://schemas.microsoft.com/office/powerpoint/2010/main" val="2672237986"/>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BF994030-6AD5-49CF-89BB-55DBBF7E3FA1}"/>
              </a:ext>
            </a:extLst>
          </p:cNvPr>
          <p:cNvSpPr txBox="1"/>
          <p:nvPr/>
        </p:nvSpPr>
        <p:spPr>
          <a:xfrm>
            <a:off x="1152350" y="6311268"/>
            <a:ext cx="7415408" cy="369332"/>
          </a:xfrm>
          <a:prstGeom prst="rect">
            <a:avLst/>
          </a:prstGeom>
          <a:solidFill>
            <a:schemeClr val="accent2"/>
          </a:solidFill>
        </p:spPr>
        <p:txBody>
          <a:bodyPr wrap="square" rtlCol="0">
            <a:spAutoFit/>
          </a:bodyPr>
          <a:lstStyle/>
          <a:p>
            <a:pPr lvl="0"/>
            <a:r>
              <a:rPr lang="en-US" b="1" i="0" dirty="0">
                <a:solidFill>
                  <a:schemeClr val="bg1"/>
                </a:solidFill>
              </a:rPr>
              <a:t>* Gain Precinct(s) 2 &amp; half of Precinct 4(4A)</a:t>
            </a:r>
            <a:endParaRPr lang="en-US" dirty="0">
              <a:solidFill>
                <a:schemeClr val="bg1"/>
              </a:solidFill>
            </a:endParaRPr>
          </a:p>
        </p:txBody>
      </p:sp>
    </p:spTree>
    <p:extLst>
      <p:ext uri="{BB962C8B-B14F-4D97-AF65-F5344CB8AC3E}">
        <p14:creationId xmlns:p14="http://schemas.microsoft.com/office/powerpoint/2010/main" val="500587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 name="TextBox 8">
            <a:extLst>
              <a:ext uri="{FF2B5EF4-FFF2-40B4-BE49-F238E27FC236}">
                <a16:creationId xmlns:a16="http://schemas.microsoft.com/office/drawing/2014/main" id="{21E2D1F6-2A2A-4E8C-AA55-FF89C4E74B33}"/>
              </a:ext>
            </a:extLst>
          </p:cNvPr>
          <p:cNvSpPr txBox="1"/>
          <p:nvPr/>
        </p:nvSpPr>
        <p:spPr>
          <a:xfrm>
            <a:off x="0" y="1694328"/>
            <a:ext cx="4128247" cy="3236101"/>
          </a:xfrm>
          <a:prstGeom prst="rect">
            <a:avLst/>
          </a:prstGeom>
          <a:solidFill>
            <a:schemeClr val="accent2"/>
          </a:solidFill>
        </p:spPr>
        <p:txBody>
          <a:bodyPr vert="horz" lIns="91440" tIns="45720" rIns="91440" bIns="45720" rtlCol="0" anchor="ctr">
            <a:normAutofit/>
          </a:bodyPr>
          <a:lstStyle/>
          <a:p>
            <a:pPr>
              <a:lnSpc>
                <a:spcPct val="90000"/>
              </a:lnSpc>
              <a:spcBef>
                <a:spcPct val="0"/>
              </a:spcBef>
              <a:spcAft>
                <a:spcPts val="600"/>
              </a:spcAft>
            </a:pPr>
            <a:r>
              <a:rPr lang="en-US" sz="9600" kern="1200" dirty="0">
                <a:solidFill>
                  <a:srgbClr val="FFFFFF"/>
                </a:solidFill>
                <a:latin typeface="+mj-lt"/>
                <a:ea typeface="+mj-ea"/>
                <a:cs typeface="+mj-cs"/>
              </a:rPr>
              <a:t>8</a:t>
            </a:r>
            <a:r>
              <a:rPr lang="en-US" sz="9600" kern="1200" baseline="30000" dirty="0">
                <a:solidFill>
                  <a:srgbClr val="FFFFFF"/>
                </a:solidFill>
                <a:latin typeface="+mj-lt"/>
                <a:ea typeface="+mj-ea"/>
                <a:cs typeface="+mj-cs"/>
              </a:rPr>
              <a:t>TH</a:t>
            </a:r>
            <a:r>
              <a:rPr lang="en-US" sz="4400" kern="1200" dirty="0">
                <a:solidFill>
                  <a:srgbClr val="FFFFFF"/>
                </a:solidFill>
                <a:latin typeface="+mj-lt"/>
                <a:ea typeface="+mj-ea"/>
                <a:cs typeface="+mj-cs"/>
              </a:rPr>
              <a:t> CONGRESSIONAL DISTRICT</a:t>
            </a:r>
          </a:p>
        </p:txBody>
      </p:sp>
      <p:graphicFrame>
        <p:nvGraphicFramePr>
          <p:cNvPr id="11" name="TextBox 2">
            <a:extLst>
              <a:ext uri="{FF2B5EF4-FFF2-40B4-BE49-F238E27FC236}">
                <a16:creationId xmlns:a16="http://schemas.microsoft.com/office/drawing/2014/main" id="{7401B442-C471-40A8-ABD8-BCFF7493EAB0}"/>
              </a:ext>
            </a:extLst>
          </p:cNvPr>
          <p:cNvGraphicFramePr/>
          <p:nvPr>
            <p:extLst>
              <p:ext uri="{D42A27DB-BD31-4B8C-83A1-F6EECF244321}">
                <p14:modId xmlns:p14="http://schemas.microsoft.com/office/powerpoint/2010/main" val="67460620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50896FA-076D-4185-B132-3ED552559F6C}"/>
              </a:ext>
            </a:extLst>
          </p:cNvPr>
          <p:cNvSpPr txBox="1"/>
          <p:nvPr/>
        </p:nvSpPr>
        <p:spPr>
          <a:xfrm>
            <a:off x="1929007" y="6176955"/>
            <a:ext cx="7415408" cy="369332"/>
          </a:xfrm>
          <a:prstGeom prst="rect">
            <a:avLst/>
          </a:prstGeom>
          <a:solidFill>
            <a:schemeClr val="accent2"/>
          </a:solidFill>
        </p:spPr>
        <p:txBody>
          <a:bodyPr wrap="square" rtlCol="0">
            <a:spAutoFit/>
          </a:bodyPr>
          <a:lstStyle/>
          <a:p>
            <a:pPr lvl="0"/>
            <a:r>
              <a:rPr lang="en-US" b="1" i="0" dirty="0">
                <a:solidFill>
                  <a:schemeClr val="bg1"/>
                </a:solidFill>
              </a:rPr>
              <a:t>* Lose Precinct 2 &amp; half of Precinct 4 (4A)</a:t>
            </a:r>
            <a:endParaRPr lang="en-US" dirty="0">
              <a:solidFill>
                <a:schemeClr val="bg1"/>
              </a:solidFill>
            </a:endParaRPr>
          </a:p>
        </p:txBody>
      </p:sp>
    </p:spTree>
    <p:extLst>
      <p:ext uri="{BB962C8B-B14F-4D97-AF65-F5344CB8AC3E}">
        <p14:creationId xmlns:p14="http://schemas.microsoft.com/office/powerpoint/2010/main" val="3831097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 name="TextBox 8">
            <a:extLst>
              <a:ext uri="{FF2B5EF4-FFF2-40B4-BE49-F238E27FC236}">
                <a16:creationId xmlns:a16="http://schemas.microsoft.com/office/drawing/2014/main" id="{21E2D1F6-2A2A-4E8C-AA55-FF89C4E74B33}"/>
              </a:ext>
            </a:extLst>
          </p:cNvPr>
          <p:cNvSpPr txBox="1"/>
          <p:nvPr/>
        </p:nvSpPr>
        <p:spPr>
          <a:xfrm>
            <a:off x="137786" y="643467"/>
            <a:ext cx="4083485" cy="5571066"/>
          </a:xfrm>
          <a:prstGeom prst="rect">
            <a:avLst/>
          </a:prstGeom>
          <a:solidFill>
            <a:schemeClr val="bg2">
              <a:lumMod val="75000"/>
            </a:schemeClr>
          </a:solidFill>
        </p:spPr>
        <p:txBody>
          <a:bodyPr vert="horz" lIns="91440" tIns="45720" rIns="91440" bIns="45720" rtlCol="0" anchor="ctr">
            <a:normAutofit/>
          </a:bodyPr>
          <a:lstStyle/>
          <a:p>
            <a:pPr>
              <a:lnSpc>
                <a:spcPct val="90000"/>
              </a:lnSpc>
              <a:spcBef>
                <a:spcPct val="0"/>
              </a:spcBef>
              <a:spcAft>
                <a:spcPts val="600"/>
              </a:spcAft>
            </a:pPr>
            <a:r>
              <a:rPr lang="en-US" sz="8000" kern="1200" dirty="0">
                <a:solidFill>
                  <a:srgbClr val="FFFFFF"/>
                </a:solidFill>
                <a:latin typeface="+mj-lt"/>
                <a:ea typeface="+mj-ea"/>
                <a:cs typeface="+mj-cs"/>
              </a:rPr>
              <a:t>12</a:t>
            </a:r>
            <a:r>
              <a:rPr lang="en-US" sz="8000" kern="1200" baseline="30000" dirty="0">
                <a:solidFill>
                  <a:srgbClr val="FFFFFF"/>
                </a:solidFill>
                <a:latin typeface="+mj-lt"/>
                <a:ea typeface="+mj-ea"/>
                <a:cs typeface="+mj-cs"/>
              </a:rPr>
              <a:t>TH</a:t>
            </a:r>
            <a:r>
              <a:rPr lang="en-US" sz="8000" kern="1200" dirty="0">
                <a:solidFill>
                  <a:srgbClr val="FFFFFF"/>
                </a:solidFill>
                <a:latin typeface="+mj-lt"/>
                <a:ea typeface="+mj-ea"/>
                <a:cs typeface="+mj-cs"/>
              </a:rPr>
              <a:t> SUFFOLK </a:t>
            </a:r>
            <a:r>
              <a:rPr lang="en-US" sz="4400" kern="1200" dirty="0">
                <a:solidFill>
                  <a:srgbClr val="FFFFFF"/>
                </a:solidFill>
                <a:latin typeface="+mj-lt"/>
                <a:ea typeface="+mj-ea"/>
                <a:cs typeface="+mj-cs"/>
              </a:rPr>
              <a:t>STATE REPRESENTATIVE LEGISLATIVE DISTRICT</a:t>
            </a:r>
          </a:p>
        </p:txBody>
      </p:sp>
      <p:graphicFrame>
        <p:nvGraphicFramePr>
          <p:cNvPr id="11" name="TextBox 2">
            <a:extLst>
              <a:ext uri="{FF2B5EF4-FFF2-40B4-BE49-F238E27FC236}">
                <a16:creationId xmlns:a16="http://schemas.microsoft.com/office/drawing/2014/main" id="{7401B442-C471-40A8-ABD8-BCFF7493EAB0}"/>
              </a:ext>
            </a:extLst>
          </p:cNvPr>
          <p:cNvGraphicFramePr/>
          <p:nvPr>
            <p:extLst>
              <p:ext uri="{D42A27DB-BD31-4B8C-83A1-F6EECF244321}">
                <p14:modId xmlns:p14="http://schemas.microsoft.com/office/powerpoint/2010/main" val="234492306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2D8EE43-BF70-49C3-88C1-85A802F9CBFB}"/>
              </a:ext>
            </a:extLst>
          </p:cNvPr>
          <p:cNvSpPr txBox="1"/>
          <p:nvPr/>
        </p:nvSpPr>
        <p:spPr>
          <a:xfrm>
            <a:off x="1903955" y="6214533"/>
            <a:ext cx="7415408" cy="369332"/>
          </a:xfrm>
          <a:prstGeom prst="rect">
            <a:avLst/>
          </a:prstGeom>
          <a:solidFill>
            <a:schemeClr val="bg2">
              <a:lumMod val="75000"/>
            </a:schemeClr>
          </a:solidFill>
        </p:spPr>
        <p:txBody>
          <a:bodyPr wrap="square" rtlCol="0">
            <a:spAutoFit/>
          </a:bodyPr>
          <a:lstStyle/>
          <a:p>
            <a:pPr lvl="0"/>
            <a:r>
              <a:rPr lang="en-US" b="1" i="0" dirty="0">
                <a:solidFill>
                  <a:schemeClr val="bg1"/>
                </a:solidFill>
              </a:rPr>
              <a:t>* Gain half of Precinct 4 (4A)</a:t>
            </a:r>
            <a:endParaRPr lang="en-US" dirty="0">
              <a:solidFill>
                <a:schemeClr val="bg1"/>
              </a:solidFill>
            </a:endParaRPr>
          </a:p>
        </p:txBody>
      </p:sp>
    </p:spTree>
    <p:extLst>
      <p:ext uri="{BB962C8B-B14F-4D97-AF65-F5344CB8AC3E}">
        <p14:creationId xmlns:p14="http://schemas.microsoft.com/office/powerpoint/2010/main" val="2767459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 name="TextBox 8">
            <a:extLst>
              <a:ext uri="{FF2B5EF4-FFF2-40B4-BE49-F238E27FC236}">
                <a16:creationId xmlns:a16="http://schemas.microsoft.com/office/drawing/2014/main" id="{21E2D1F6-2A2A-4E8C-AA55-FF89C4E74B33}"/>
              </a:ext>
            </a:extLst>
          </p:cNvPr>
          <p:cNvSpPr txBox="1"/>
          <p:nvPr/>
        </p:nvSpPr>
        <p:spPr>
          <a:xfrm>
            <a:off x="137786" y="643467"/>
            <a:ext cx="4183693" cy="5571066"/>
          </a:xfrm>
          <a:prstGeom prst="rect">
            <a:avLst/>
          </a:prstGeom>
          <a:solidFill>
            <a:schemeClr val="bg2">
              <a:lumMod val="75000"/>
            </a:schemeClr>
          </a:solidFill>
        </p:spPr>
        <p:txBody>
          <a:bodyPr vert="horz" lIns="91440" tIns="45720" rIns="91440" bIns="45720" rtlCol="0" anchor="ctr">
            <a:normAutofit/>
          </a:bodyPr>
          <a:lstStyle/>
          <a:p>
            <a:pPr>
              <a:lnSpc>
                <a:spcPct val="90000"/>
              </a:lnSpc>
              <a:spcBef>
                <a:spcPct val="0"/>
              </a:spcBef>
              <a:spcAft>
                <a:spcPts val="600"/>
              </a:spcAft>
            </a:pPr>
            <a:r>
              <a:rPr lang="en-US" sz="8000" kern="1200" dirty="0">
                <a:solidFill>
                  <a:srgbClr val="FFFFFF"/>
                </a:solidFill>
                <a:latin typeface="+mj-lt"/>
                <a:ea typeface="+mj-ea"/>
                <a:cs typeface="+mj-cs"/>
              </a:rPr>
              <a:t>7</a:t>
            </a:r>
            <a:r>
              <a:rPr lang="en-US" sz="8000" kern="1200" baseline="30000" dirty="0">
                <a:solidFill>
                  <a:srgbClr val="FFFFFF"/>
                </a:solidFill>
                <a:latin typeface="+mj-lt"/>
                <a:ea typeface="+mj-ea"/>
                <a:cs typeface="+mj-cs"/>
              </a:rPr>
              <a:t>TH</a:t>
            </a:r>
            <a:r>
              <a:rPr lang="en-US" sz="8000" kern="1200" dirty="0">
                <a:solidFill>
                  <a:srgbClr val="FFFFFF"/>
                </a:solidFill>
                <a:latin typeface="+mj-lt"/>
                <a:ea typeface="+mj-ea"/>
                <a:cs typeface="+mj-cs"/>
              </a:rPr>
              <a:t> NORFOLK </a:t>
            </a:r>
            <a:r>
              <a:rPr lang="en-US" sz="4400" kern="1200" dirty="0">
                <a:solidFill>
                  <a:srgbClr val="FFFFFF"/>
                </a:solidFill>
                <a:latin typeface="+mj-lt"/>
                <a:ea typeface="+mj-ea"/>
                <a:cs typeface="+mj-cs"/>
              </a:rPr>
              <a:t>STATE REPRESENTATIVE LEGISLATIVE DISTRICT</a:t>
            </a:r>
          </a:p>
        </p:txBody>
      </p:sp>
      <p:graphicFrame>
        <p:nvGraphicFramePr>
          <p:cNvPr id="11" name="TextBox 2">
            <a:extLst>
              <a:ext uri="{FF2B5EF4-FFF2-40B4-BE49-F238E27FC236}">
                <a16:creationId xmlns:a16="http://schemas.microsoft.com/office/drawing/2014/main" id="{7401B442-C471-40A8-ABD8-BCFF7493EAB0}"/>
              </a:ext>
            </a:extLst>
          </p:cNvPr>
          <p:cNvGraphicFramePr/>
          <p:nvPr>
            <p:extLst>
              <p:ext uri="{D42A27DB-BD31-4B8C-83A1-F6EECF244321}">
                <p14:modId xmlns:p14="http://schemas.microsoft.com/office/powerpoint/2010/main" val="1670342343"/>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B6062D1-D5AF-4942-8DD6-4E37441C0D42}"/>
              </a:ext>
            </a:extLst>
          </p:cNvPr>
          <p:cNvSpPr txBox="1"/>
          <p:nvPr/>
        </p:nvSpPr>
        <p:spPr>
          <a:xfrm>
            <a:off x="1499936" y="6214533"/>
            <a:ext cx="7415408" cy="369332"/>
          </a:xfrm>
          <a:prstGeom prst="rect">
            <a:avLst/>
          </a:prstGeom>
          <a:solidFill>
            <a:schemeClr val="bg2">
              <a:lumMod val="75000"/>
            </a:schemeClr>
          </a:solidFill>
        </p:spPr>
        <p:txBody>
          <a:bodyPr wrap="square" rtlCol="0">
            <a:spAutoFit/>
          </a:bodyPr>
          <a:lstStyle/>
          <a:p>
            <a:pPr lvl="0"/>
            <a:r>
              <a:rPr lang="en-US" b="1" i="0" dirty="0">
                <a:solidFill>
                  <a:schemeClr val="bg1"/>
                </a:solidFill>
              </a:rPr>
              <a:t>* </a:t>
            </a:r>
            <a:r>
              <a:rPr lang="en-US" b="1" dirty="0">
                <a:solidFill>
                  <a:schemeClr val="bg1"/>
                </a:solidFill>
              </a:rPr>
              <a:t>Lose </a:t>
            </a:r>
            <a:r>
              <a:rPr lang="en-US" b="1" i="0" dirty="0">
                <a:solidFill>
                  <a:schemeClr val="bg1"/>
                </a:solidFill>
              </a:rPr>
              <a:t>half of Precinct 4 (4A)</a:t>
            </a:r>
            <a:endParaRPr lang="en-US" dirty="0">
              <a:solidFill>
                <a:schemeClr val="bg1"/>
              </a:solidFill>
            </a:endParaRPr>
          </a:p>
        </p:txBody>
      </p:sp>
    </p:spTree>
    <p:extLst>
      <p:ext uri="{BB962C8B-B14F-4D97-AF65-F5344CB8AC3E}">
        <p14:creationId xmlns:p14="http://schemas.microsoft.com/office/powerpoint/2010/main" val="26041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28482-4CE2-4858-803B-89CA2136B740}"/>
              </a:ext>
            </a:extLst>
          </p:cNvPr>
          <p:cNvSpPr>
            <a:spLocks noGrp="1"/>
          </p:cNvSpPr>
          <p:nvPr>
            <p:ph type="title" idx="4294967295"/>
          </p:nvPr>
        </p:nvSpPr>
        <p:spPr>
          <a:xfrm>
            <a:off x="635000" y="640823"/>
            <a:ext cx="3418659" cy="5583148"/>
          </a:xfrm>
        </p:spPr>
        <p:txBody>
          <a:bodyPr vert="horz" lIns="91440" tIns="45720" rIns="91440" bIns="45720" rtlCol="0" anchor="ctr">
            <a:normAutofit/>
          </a:bodyPr>
          <a:lstStyle/>
          <a:p>
            <a:r>
              <a:rPr lang="en-US" sz="5000" kern="1200">
                <a:solidFill>
                  <a:schemeClr val="tx1"/>
                </a:solidFill>
                <a:latin typeface="+mj-lt"/>
                <a:ea typeface="+mj-ea"/>
                <a:cs typeface="+mj-cs"/>
              </a:rPr>
              <a:t>Redistricting Committee Members</a:t>
            </a:r>
          </a:p>
        </p:txBody>
      </p:sp>
      <p:sp>
        <p:nvSpPr>
          <p:cNvPr id="2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6">
            <a:extLst>
              <a:ext uri="{FF2B5EF4-FFF2-40B4-BE49-F238E27FC236}">
                <a16:creationId xmlns:a16="http://schemas.microsoft.com/office/drawing/2014/main" id="{4D6C320D-D023-46F5-A104-DFB86366D1B0}"/>
              </a:ext>
            </a:extLst>
          </p:cNvPr>
          <p:cNvGraphicFramePr>
            <a:graphicFrameLocks noGrp="1"/>
          </p:cNvGraphicFramePr>
          <p:nvPr>
            <p:ph sz="quarter" idx="4294967295"/>
            <p:extLst>
              <p:ext uri="{D42A27DB-BD31-4B8C-83A1-F6EECF244321}">
                <p14:modId xmlns:p14="http://schemas.microsoft.com/office/powerpoint/2010/main" val="379716768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806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A6848-F5C8-452A-A34D-761915F184A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kern="1200">
                <a:latin typeface="+mj-lt"/>
                <a:ea typeface="+mj-ea"/>
                <a:cs typeface="+mj-cs"/>
              </a:rPr>
              <a:t>Effective Date of </a:t>
            </a:r>
            <a:r>
              <a:rPr lang="en-US" sz="4200"/>
              <a:t>Re-</a:t>
            </a:r>
            <a:r>
              <a:rPr lang="en-US" sz="4200" kern="1200">
                <a:latin typeface="+mj-lt"/>
                <a:ea typeface="+mj-ea"/>
                <a:cs typeface="+mj-cs"/>
              </a:rPr>
              <a:t>Precincting &amp; Re-Districting</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1C158-6A54-49DD-94DC-5D842DCC5AC3}"/>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200">
                <a:latin typeface="+mj-lt"/>
              </a:rPr>
              <a:t>December 31,2021</a:t>
            </a:r>
          </a:p>
          <a:p>
            <a:pPr marL="0" indent="0">
              <a:buNone/>
            </a:pPr>
            <a:endParaRPr lang="en-US" sz="2200">
              <a:latin typeface="+mj-lt"/>
            </a:endParaRPr>
          </a:p>
          <a:p>
            <a:pPr marL="0" indent="0">
              <a:buNone/>
            </a:pPr>
            <a:endParaRPr lang="en-US" sz="2200">
              <a:latin typeface="+mj-lt"/>
            </a:endParaRPr>
          </a:p>
          <a:p>
            <a:pPr marL="457200" lvl="1" indent="0">
              <a:buNone/>
            </a:pPr>
            <a:endParaRPr lang="en-US" sz="2200" kern="1200">
              <a:latin typeface="+mj-lt"/>
              <a:ea typeface="+mn-ea"/>
              <a:cs typeface="+mn-cs"/>
            </a:endParaRPr>
          </a:p>
        </p:txBody>
      </p:sp>
      <p:pic>
        <p:nvPicPr>
          <p:cNvPr id="5" name="Picture 4">
            <a:extLst>
              <a:ext uri="{FF2B5EF4-FFF2-40B4-BE49-F238E27FC236}">
                <a16:creationId xmlns:a16="http://schemas.microsoft.com/office/drawing/2014/main" id="{7E746992-BBBE-434C-9F27-24375C6B59C2}"/>
              </a:ext>
            </a:extLst>
          </p:cNvPr>
          <p:cNvPicPr>
            <a:picLocks noChangeAspect="1"/>
          </p:cNvPicPr>
          <p:nvPr/>
        </p:nvPicPr>
        <p:blipFill rotWithShape="1">
          <a:blip r:embed="rId3"/>
          <a:srcRect l="28586" r="2903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9649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3A74-77BF-4620-A626-DE69AF6026ED}"/>
              </a:ext>
            </a:extLst>
          </p:cNvPr>
          <p:cNvSpPr>
            <a:spLocks noGrp="1"/>
          </p:cNvSpPr>
          <p:nvPr>
            <p:ph type="title"/>
          </p:nvPr>
        </p:nvSpPr>
        <p:spPr>
          <a:xfrm>
            <a:off x="289560" y="423545"/>
            <a:ext cx="5806440" cy="960120"/>
          </a:xfrm>
        </p:spPr>
        <p:txBody>
          <a:bodyPr>
            <a:normAutofit/>
          </a:bodyPr>
          <a:lstStyle/>
          <a:p>
            <a:pPr algn="ctr"/>
            <a:r>
              <a:rPr lang="en-US" sz="5400" dirty="0"/>
              <a:t>Local Re-</a:t>
            </a:r>
            <a:r>
              <a:rPr lang="en-US" sz="5400" dirty="0" err="1"/>
              <a:t>Precincting</a:t>
            </a:r>
            <a:endParaRPr lang="en-US" sz="5400" dirty="0"/>
          </a:p>
        </p:txBody>
      </p:sp>
      <p:sp>
        <p:nvSpPr>
          <p:cNvPr id="3" name="Content Placeholder 2">
            <a:extLst>
              <a:ext uri="{FF2B5EF4-FFF2-40B4-BE49-F238E27FC236}">
                <a16:creationId xmlns:a16="http://schemas.microsoft.com/office/drawing/2014/main" id="{A011CD37-CBE8-4275-A6F7-B049C5438467}"/>
              </a:ext>
            </a:extLst>
          </p:cNvPr>
          <p:cNvSpPr>
            <a:spLocks noGrp="1"/>
          </p:cNvSpPr>
          <p:nvPr>
            <p:ph idx="1"/>
          </p:nvPr>
        </p:nvSpPr>
        <p:spPr>
          <a:xfrm>
            <a:off x="5180012" y="1383665"/>
            <a:ext cx="6172200" cy="4873625"/>
          </a:xfrm>
        </p:spPr>
        <p:txBody>
          <a:bodyPr/>
          <a:lstStyle/>
          <a:p>
            <a:r>
              <a:rPr lang="en-US" dirty="0">
                <a:latin typeface="+mj-lt"/>
              </a:rPr>
              <a:t>Municipalities have the responsibility of establishing ward &amp; precinct boundaries.</a:t>
            </a:r>
          </a:p>
          <a:p>
            <a:r>
              <a:rPr lang="en-US" dirty="0">
                <a:latin typeface="+mj-lt"/>
              </a:rPr>
              <a:t>Every ten years after the Federal Census, every Town and City(except Boston) in Massachusetts must review the results of population count and submit a precinct map for approval by the State.</a:t>
            </a:r>
          </a:p>
          <a:p>
            <a:pPr marL="0" indent="0">
              <a:buNone/>
            </a:pPr>
            <a:endParaRPr lang="en-US" dirty="0"/>
          </a:p>
          <a:p>
            <a:endParaRPr lang="en-US" dirty="0"/>
          </a:p>
          <a:p>
            <a:pPr marL="0" indent="0">
              <a:buNone/>
            </a:pPr>
            <a:endParaRPr lang="en-US" dirty="0"/>
          </a:p>
          <a:p>
            <a:endParaRPr lang="en-US" dirty="0"/>
          </a:p>
        </p:txBody>
      </p:sp>
      <p:pic>
        <p:nvPicPr>
          <p:cNvPr id="6" name="Picture 5" descr="Shape, arrow&#10;&#10;Description automatically generated">
            <a:extLst>
              <a:ext uri="{FF2B5EF4-FFF2-40B4-BE49-F238E27FC236}">
                <a16:creationId xmlns:a16="http://schemas.microsoft.com/office/drawing/2014/main" id="{3EF4C3FC-A7D4-4281-AD80-F9C329C30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61" y="2077402"/>
            <a:ext cx="4286250" cy="3486150"/>
          </a:xfrm>
          <a:prstGeom prst="rect">
            <a:avLst/>
          </a:prstGeom>
        </p:spPr>
      </p:pic>
    </p:spTree>
    <p:extLst>
      <p:ext uri="{BB962C8B-B14F-4D97-AF65-F5344CB8AC3E}">
        <p14:creationId xmlns:p14="http://schemas.microsoft.com/office/powerpoint/2010/main" val="257736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C7BDF-820D-4B52-B78D-D64AC4BB5014}"/>
              </a:ext>
            </a:extLst>
          </p:cNvPr>
          <p:cNvSpPr>
            <a:spLocks noGrp="1"/>
          </p:cNvSpPr>
          <p:nvPr>
            <p:ph type="title"/>
          </p:nvPr>
        </p:nvSpPr>
        <p:spPr>
          <a:xfrm>
            <a:off x="838200" y="557189"/>
            <a:ext cx="3374136" cy="5567891"/>
          </a:xfrm>
        </p:spPr>
        <p:txBody>
          <a:bodyPr>
            <a:normAutofit/>
          </a:bodyPr>
          <a:lstStyle/>
          <a:p>
            <a:r>
              <a:rPr lang="en-US" sz="5200"/>
              <a:t>Goals of Re-Precincting</a:t>
            </a:r>
          </a:p>
        </p:txBody>
      </p:sp>
      <p:graphicFrame>
        <p:nvGraphicFramePr>
          <p:cNvPr id="28" name="Content Placeholder 2">
            <a:extLst>
              <a:ext uri="{FF2B5EF4-FFF2-40B4-BE49-F238E27FC236}">
                <a16:creationId xmlns:a16="http://schemas.microsoft.com/office/drawing/2014/main" id="{33FD8A17-E6D6-4AA6-BB4B-B40039F5BFCA}"/>
              </a:ext>
            </a:extLst>
          </p:cNvPr>
          <p:cNvGraphicFramePr>
            <a:graphicFrameLocks noGrp="1"/>
          </p:cNvGraphicFramePr>
          <p:nvPr>
            <p:ph idx="1"/>
            <p:extLst>
              <p:ext uri="{D42A27DB-BD31-4B8C-83A1-F6EECF244321}">
                <p14:modId xmlns:p14="http://schemas.microsoft.com/office/powerpoint/2010/main" val="237150785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092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A6848-F5C8-452A-A34D-761915F184AE}"/>
              </a:ext>
            </a:extLst>
          </p:cNvPr>
          <p:cNvSpPr>
            <a:spLocks noGrp="1"/>
          </p:cNvSpPr>
          <p:nvPr>
            <p:ph type="title"/>
          </p:nvPr>
        </p:nvSpPr>
        <p:spPr>
          <a:xfrm>
            <a:off x="841248" y="548640"/>
            <a:ext cx="3600860" cy="5431536"/>
          </a:xfrm>
        </p:spPr>
        <p:txBody>
          <a:bodyPr vert="horz" lIns="91440" tIns="45720" rIns="91440" bIns="45720" rtlCol="0">
            <a:normAutofit/>
          </a:bodyPr>
          <a:lstStyle/>
          <a:p>
            <a:r>
              <a:rPr lang="en-US" sz="5400" kern="1200" dirty="0">
                <a:latin typeface="+mj-lt"/>
                <a:ea typeface="+mj-ea"/>
                <a:cs typeface="+mj-cs"/>
              </a:rPr>
              <a:t>What is a Precinct?</a:t>
            </a:r>
            <a:br>
              <a:rPr lang="en-US" sz="5400" kern="1200" dirty="0">
                <a:latin typeface="+mj-lt"/>
                <a:ea typeface="+mj-ea"/>
                <a:cs typeface="+mj-cs"/>
              </a:rPr>
            </a:br>
            <a:endParaRPr lang="en-US" sz="5400" kern="1200" dirty="0">
              <a:latin typeface="+mj-lt"/>
              <a:ea typeface="+mj-ea"/>
              <a:cs typeface="+mj-cs"/>
            </a:endParaRPr>
          </a:p>
        </p:txBody>
      </p:sp>
      <p:sp>
        <p:nvSpPr>
          <p:cNvPr id="2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1C158-6A54-49DD-94DC-5D842DCC5AC3}"/>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kern="1200" dirty="0">
                <a:latin typeface="+mj-lt"/>
                <a:ea typeface="+mn-ea"/>
                <a:cs typeface="+mn-cs"/>
              </a:rPr>
              <a:t>A precinct is the smallest geographically bounded unit used for state election purposes.</a:t>
            </a:r>
          </a:p>
          <a:p>
            <a:r>
              <a:rPr lang="en-US" dirty="0">
                <a:solidFill>
                  <a:srgbClr val="000000"/>
                </a:solidFill>
                <a:effectLst/>
                <a:latin typeface="+mj-lt"/>
                <a:ea typeface="Calibri" panose="020F0502020204030204" pitchFamily="34" charset="0"/>
              </a:rPr>
              <a:t>No precinct may contain more than 4,000 residents/inhabitants</a:t>
            </a:r>
            <a:endParaRPr lang="en-US" kern="1200" dirty="0">
              <a:latin typeface="+mj-lt"/>
              <a:ea typeface="+mn-ea"/>
              <a:cs typeface="+mn-cs"/>
            </a:endParaRPr>
          </a:p>
          <a:p>
            <a:pPr marL="0" indent="0">
              <a:buNone/>
            </a:pPr>
            <a:endParaRPr lang="en-US" sz="2200" kern="1200" dirty="0">
              <a:latin typeface="+mn-lt"/>
              <a:ea typeface="+mn-ea"/>
              <a:cs typeface="+mn-cs"/>
            </a:endParaRPr>
          </a:p>
        </p:txBody>
      </p:sp>
    </p:spTree>
    <p:extLst>
      <p:ext uri="{BB962C8B-B14F-4D97-AF65-F5344CB8AC3E}">
        <p14:creationId xmlns:p14="http://schemas.microsoft.com/office/powerpoint/2010/main" val="16880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84C562-BF45-4675-9591-8843D3C02923}"/>
              </a:ext>
            </a:extLst>
          </p:cNvPr>
          <p:cNvSpPr>
            <a:spLocks noGrp="1"/>
          </p:cNvSpPr>
          <p:nvPr>
            <p:ph type="title"/>
          </p:nvPr>
        </p:nvSpPr>
        <p:spPr>
          <a:xfrm>
            <a:off x="838200" y="557188"/>
            <a:ext cx="4862848" cy="5569291"/>
          </a:xfrm>
        </p:spPr>
        <p:txBody>
          <a:bodyPr>
            <a:normAutofit/>
          </a:bodyPr>
          <a:lstStyle/>
          <a:p>
            <a:r>
              <a:rPr lang="en-US" sz="5200"/>
              <a:t>The Guidelines and Parameters of the Reprecincting Process</a:t>
            </a:r>
            <a:br>
              <a:rPr lang="en-US" sz="5200"/>
            </a:br>
            <a:endParaRPr lang="en-US" sz="5200"/>
          </a:p>
        </p:txBody>
      </p:sp>
      <p:graphicFrame>
        <p:nvGraphicFramePr>
          <p:cNvPr id="5" name="Content Placeholder 2">
            <a:extLst>
              <a:ext uri="{FF2B5EF4-FFF2-40B4-BE49-F238E27FC236}">
                <a16:creationId xmlns:a16="http://schemas.microsoft.com/office/drawing/2014/main" id="{05BE4357-115F-4859-B5DE-C8BC698194AA}"/>
              </a:ext>
            </a:extLst>
          </p:cNvPr>
          <p:cNvGraphicFramePr>
            <a:graphicFrameLocks noGrp="1"/>
          </p:cNvGraphicFramePr>
          <p:nvPr>
            <p:ph idx="1"/>
            <p:extLst>
              <p:ext uri="{D42A27DB-BD31-4B8C-83A1-F6EECF244321}">
                <p14:modId xmlns:p14="http://schemas.microsoft.com/office/powerpoint/2010/main" val="1944237420"/>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790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CA78835-8C69-4A3E-B3C9-56D576F41BB9}"/>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600" kern="1200">
                <a:solidFill>
                  <a:schemeClr val="tx1"/>
                </a:solidFill>
                <a:latin typeface="+mj-lt"/>
                <a:ea typeface="+mj-ea"/>
                <a:cs typeface="+mj-cs"/>
              </a:rPr>
              <a:t>The Guidelines and Parameters of the Reprecincting Process (continued):</a:t>
            </a:r>
            <a:br>
              <a:rPr lang="en-US" sz="3600" kern="1200">
                <a:solidFill>
                  <a:schemeClr val="tx1"/>
                </a:solidFill>
                <a:latin typeface="+mj-lt"/>
                <a:ea typeface="+mj-ea"/>
                <a:cs typeface="+mj-cs"/>
              </a:rPr>
            </a:br>
            <a:endParaRPr lang="en-US" sz="3600" kern="1200">
              <a:solidFill>
                <a:schemeClr val="tx1"/>
              </a:solidFill>
              <a:latin typeface="+mj-lt"/>
              <a:ea typeface="+mj-ea"/>
              <a:cs typeface="+mj-cs"/>
            </a:endParaRPr>
          </a:p>
        </p:txBody>
      </p:sp>
      <p:sp>
        <p:nvSpPr>
          <p:cNvPr id="2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4">
            <a:extLst>
              <a:ext uri="{FF2B5EF4-FFF2-40B4-BE49-F238E27FC236}">
                <a16:creationId xmlns:a16="http://schemas.microsoft.com/office/drawing/2014/main" id="{2BBA18A9-269C-4506-9133-3BC75144EECE}"/>
              </a:ext>
            </a:extLst>
          </p:cNvPr>
          <p:cNvGraphicFramePr>
            <a:graphicFrameLocks noGrp="1"/>
          </p:cNvGraphicFramePr>
          <p:nvPr>
            <p:ph idx="1"/>
            <p:extLst>
              <p:ext uri="{D42A27DB-BD31-4B8C-83A1-F6EECF244321}">
                <p14:modId xmlns:p14="http://schemas.microsoft.com/office/powerpoint/2010/main" val="371557812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3759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11233</TotalTime>
  <Words>1754</Words>
  <Application>Microsoft Office PowerPoint</Application>
  <PresentationFormat>Widescreen</PresentationFormat>
  <Paragraphs>305</Paragraphs>
  <Slides>40</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TOWN OF MILTON 2020     RE-PRECINCTING</vt:lpstr>
      <vt:lpstr>Re-Precincting Working Group</vt:lpstr>
      <vt:lpstr>Redistricting Committee</vt:lpstr>
      <vt:lpstr>Redistricting Committee Members</vt:lpstr>
      <vt:lpstr>Local Re-Precincting</vt:lpstr>
      <vt:lpstr>Goals of Re-Precincting</vt:lpstr>
      <vt:lpstr>What is a Precinct? </vt:lpstr>
      <vt:lpstr>The Guidelines and Parameters of the Reprecincting Process </vt:lpstr>
      <vt:lpstr>The Guidelines and Parameters of the Reprecincting Process (continued): </vt:lpstr>
      <vt:lpstr>Impacts of Reprecincting, Massachusetts General Laws Ch. 54, Section 6 and Milton’s Charter, Section 1 as amended</vt:lpstr>
      <vt:lpstr>2020 Federal Data for Milton </vt:lpstr>
      <vt:lpstr>2020 Goals for Re-Precincting </vt:lpstr>
      <vt:lpstr>PowerPoint Presentation</vt:lpstr>
      <vt:lpstr>PowerPoint Presentation</vt:lpstr>
      <vt:lpstr>State Proposal </vt:lpstr>
      <vt:lpstr>State Proposal </vt:lpstr>
      <vt:lpstr>PowerPoint Presentation</vt:lpstr>
      <vt:lpstr>Town Proposal</vt:lpstr>
      <vt:lpstr>Town Proposal </vt:lpstr>
      <vt:lpstr>PowerPoint Presentation</vt:lpstr>
      <vt:lpstr>Impact of Town Proposal </vt:lpstr>
      <vt:lpstr>What  Happens after the  Select Board Votes</vt:lpstr>
      <vt:lpstr>The Local Election Districts Review Commission (LEDRC)</vt:lpstr>
      <vt:lpstr>Notice to Public and Local Officials</vt:lpstr>
      <vt:lpstr>PowerPoint Presentation</vt:lpstr>
      <vt:lpstr>2021 LEGISLATIVE REDISTRICTING</vt:lpstr>
      <vt:lpstr>TOWN OF MILTON LEGISLATIVE DISTRICTS</vt:lpstr>
      <vt:lpstr>PowerPoint Presentation</vt:lpstr>
      <vt:lpstr>Impact of Legislative Redistricting </vt:lpstr>
      <vt:lpstr>What is a sub-precinct?</vt:lpstr>
      <vt:lpstr>PRECINCT 4 </vt:lpstr>
      <vt:lpstr>PRECINCT CHANGES</vt:lpstr>
      <vt:lpstr>LEGISLATIVE DISTRICTS IMPACTED </vt:lpstr>
      <vt:lpstr>7Th &amp; 8Th Congressional Districts Populations</vt:lpstr>
      <vt:lpstr>12Th Suffolk &amp; 7Th Norfolk  State Representative District Populations</vt:lpstr>
      <vt:lpstr>PowerPoint Presentation</vt:lpstr>
      <vt:lpstr>PowerPoint Presentation</vt:lpstr>
      <vt:lpstr>PowerPoint Presentation</vt:lpstr>
      <vt:lpstr>PowerPoint Presentation</vt:lpstr>
      <vt:lpstr>Effective Date of Re-Precincting &amp; Re-Districting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MILTON 2020     RE-PRECINCTING</dc:title>
  <dc:creator>Susan M. Galvin</dc:creator>
  <cp:lastModifiedBy>Susan M. Galvin</cp:lastModifiedBy>
  <cp:revision>13</cp:revision>
  <cp:lastPrinted>2021-12-14T16:29:33Z</cp:lastPrinted>
  <dcterms:created xsi:type="dcterms:W3CDTF">2021-10-23T16:48:12Z</dcterms:created>
  <dcterms:modified xsi:type="dcterms:W3CDTF">2021-12-16T17:47:50Z</dcterms:modified>
</cp:coreProperties>
</file>